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57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234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00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1399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396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4588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453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173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10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9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40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96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74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2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93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9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89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1C016-3F21-46D8-BA06-917211042212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ACA8919-5C31-4E86-AFAA-F1F0955C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13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1.png"/><Relationship Id="rId7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pn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jpe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emf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70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emf"/><Relationship Id="rId9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0375" y="4138968"/>
            <a:ext cx="4880473" cy="1096899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общеобразовательное учреждение кадетская школа № 1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Ф.Ф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Ушакова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Логотип МБОУ кадетская школа № 1 им. Ф.Ф. Ушакова г. Хабаро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7" y="237456"/>
            <a:ext cx="1640101" cy="1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atherineasquithgallery.com/uploads/posts/2021-02/1612739253_45-p-fon-svetlo-goluboi-dlya-portfolio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60145" y="474030"/>
            <a:ext cx="61804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Емельянова 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Светлана Владимировна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читель начальных классов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высшей квалификационной категории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29585" y="3145911"/>
            <a:ext cx="3291792" cy="246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МБОУ кадетская школа № 1 им. Ф.Ф. Ушакова г. Хабаро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7" y="237456"/>
            <a:ext cx="1640101" cy="1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atherineasquithgallery.com/uploads/posts/2021-02/1612739253_45-p-fon-svetlo-goluboi-dlya-portfolio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119618" y="877584"/>
            <a:ext cx="6096000" cy="17697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 городского конкурса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звездопад»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номинации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«Лучший педагог-наставник года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Диплом 3 степени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Изображение 1" descr="Конкурс%20200/ЛУЧ%20Емельянова%20С.В./3%20Приложения/Приложение%206%20Непрерывность%20развития/6.4.%20Достижения%20в%20профессиональных%20конкурсах/Диплом%20третьей%20степени%20%22Педзвезд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42368" y="714564"/>
            <a:ext cx="4767245" cy="4031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Изображение 4" descr="Конкурс%20200/ЛУЧ%20Емельянова%20С.В./3%20Приложения/Приложение%206%20Непрерывность%20развития/6.4.%20Достижения%20в%20профессиональных%20конкурсах/Грамота%20от%20управления%20образова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5320" r="2101" b="4283"/>
          <a:stretch/>
        </p:blipFill>
        <p:spPr bwMode="auto">
          <a:xfrm>
            <a:off x="628908" y="2974985"/>
            <a:ext cx="3796860" cy="26843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545802" y="5674929"/>
            <a:ext cx="101958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Грамота Управления образования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за многолетний добросовестный труд в системе образования города, высокий профессионализм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5" t="10473" r="11342" b="14660"/>
          <a:stretch/>
        </p:blipFill>
        <p:spPr>
          <a:xfrm>
            <a:off x="5705369" y="2662936"/>
            <a:ext cx="1876733" cy="25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49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МБОУ кадетская школа № 1 им. Ф.Ф. Ушакова г. Хабаровс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7" y="237456"/>
            <a:ext cx="1640101" cy="1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atherineasquithgallery.com/uploads/posts/2021-02/1612739253_45-p-fon-svetlo-goluboi-dlya-portfolio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377234" y="458876"/>
            <a:ext cx="3194755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 награды от образовательных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интернет-площадок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Изображение 5" descr="Конкурс%20200/ЛУЧ%20Емельянова%20С.В./3%20Приложения/Приложение%206%20Непрерывность%20развития/6.4.%20Достижения%20в%20профессиональных%20конкурсах/Грамота%20за%20цифровое%20образование%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90" y="237456"/>
            <a:ext cx="2292966" cy="29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Изображение 3" descr="Конкурс%20200/ЛУЧ%20Емельянова%20С.В./3%20Приложения/Приложение%206%20Непрерывность%20развития/6.4.%20Достижения%20в%20профессиональных%20конкурсах/Диплом%20Всероссийского%20конкурса.%20Альманах%20учителя%20нач.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426" y="1805393"/>
            <a:ext cx="2350545" cy="312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Изображение 2" descr="Конкурс%20200/ЛУЧ%20Емельянова%20С.В./3%20Приложения/Приложение%206%20Непрерывность%20развития/6.4.%20Достижения%20в%20профессиональных%20конкурсах/Диплом%20Всероссийского%20фестиваля%20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115" y="3723410"/>
            <a:ext cx="2159306" cy="30186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03662" y="1802360"/>
            <a:ext cx="55750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Огромную помощь в образовании и в воспитании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оказывают родители моих учащихся,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за что я им благодарна!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И они отвечают своим доверием и благодарностью!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836911"/>
              </p:ext>
            </p:extLst>
          </p:nvPr>
        </p:nvGraphicFramePr>
        <p:xfrm>
          <a:off x="2791377" y="2872173"/>
          <a:ext cx="2657708" cy="4036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Документ" r:id="rId7" imgW="5922261" imgH="9008104" progId="Word.Document.12">
                  <p:embed/>
                </p:oleObj>
              </mc:Choice>
              <mc:Fallback>
                <p:oleObj name="Документ" r:id="rId7" imgW="5922261" imgH="900810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91377" y="2872173"/>
                        <a:ext cx="2657708" cy="4036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2" y="3233456"/>
            <a:ext cx="2410548" cy="331426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570273" y="5232721"/>
            <a:ext cx="41610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Получая благодарность 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моих родителей и учащихся, 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понимаю, что моя профессия очень важна.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это делает меня счастливой!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7647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8148" y="472974"/>
            <a:ext cx="4880473" cy="1096899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Стаж работы – 35 лет</a:t>
            </a:r>
          </a:p>
        </p:txBody>
      </p:sp>
      <p:pic>
        <p:nvPicPr>
          <p:cNvPr id="1026" name="Picture 2" descr="Логотип МБОУ кадетская школа № 1 им. Ф.Ф. Ушакова г. Хабаро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7" y="237456"/>
            <a:ext cx="1640101" cy="1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atherineasquithgallery.com/uploads/posts/2021-02/1612739253_45-p-fon-svetlo-goluboi-dlya-portfolio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5575" y="6149388"/>
            <a:ext cx="925416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Являюсь классным руководителем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 «А» класса, мои дети активны и талантливы!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32751" y="1205158"/>
            <a:ext cx="869598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время работы мои учащиеся показывают хорошие результаты, становятся победителями различных конкурсов и олимпиад разных уровней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Изображение 26" descr="Конкурс%20200/ЛУЧ%20Емельянова%20С.В./3%20Приложения/Приложение%202%20Учебные%20достижения/2.4.%20Участие%20во%20Всероссийских%20олимпиадах/Учи.ру.%203кл.%20Олимпиада%20по%20финансовой%20грамотности%20и%20предпринимательству/Diplom_Finance_Yar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302" y="4307124"/>
            <a:ext cx="1616710" cy="2288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Изображение 9" descr="Конкурс%20200/ЛУЧ%20Емельянова%20С.В./3%20Приложения/Приложение%202%20Учебные%20достижения/2.4.%20Участие%20во%20Всероссийских%20олимпиадах/Лисёнок%20Радионов/Tv7tv7@mail,ru%7DÉáñ¿«¡«ó%20êóá¡-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5" y="2287601"/>
            <a:ext cx="1528445" cy="2157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Изображение 7" descr="Конкурс%20200/ЛУЧ%20Емельянова%20С.В./3%20Приложения/Приложение%202%20Учебные%20достижения/2.4.%20Участие%20во%20Всероссийских%20олимпиадах/Лабиринты/image-14-11-21-10-53-6.jp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727376"/>
            <a:ext cx="1943735" cy="137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Изображение 2" descr="Конкурс%20200/ЛУЧ%20Емельянова%20С.В./3%20Приложения/Приложение%202%20Учебные%20достижения/2.4.%20Участие%20во%20Всероссийских%20олимпиадах/Всероссийский%20конкурс%20сочинений%202022%204кл./Некрасова%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86" y="4762360"/>
            <a:ext cx="1833245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Изображение 10" descr="Конкурс%20200/ЛУЧ%20Емельянова%20С.В./3%20Приложения/Приложение%202%20Учебные%20достижения/2.4.%20Участие%20во%20Всероссийских%20олимпиадах/Учи%20ру.%202кл.%20Олимпиада%20по%20математике/Diplom_Math_Angelina_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18" y="4175265"/>
            <a:ext cx="1530350" cy="216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Изображение 28" descr="Конкурс%20200/ЛУЧ%20Емельянова%20С.В./3%20Приложения/Приложение%202%20Учебные%20достижения/2.4.%20Участие%20во%20Всероссийских%20олимпиадах/Учи.ру.%203кл.%20Онлайн-курс%20по%20окр.%20миру/Diplom_Natalya_Schigartsova_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302" y="1936797"/>
            <a:ext cx="1515110" cy="214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Изображение 36" descr="Конкурс%20200/ЛУЧ%20Емельянова%20С.В./3%20Приложения/Приложение%202%20Учебные%20достижения/2.4.%20Участие%20во%20Всероссийских%20олимпиадах/Я%20-%20гений/Tv7tv7@mail,ru%7DÉáñ¿«¡«ó%20êóá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802" y="2070282"/>
            <a:ext cx="1534795" cy="216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Изображение 3" descr="IMG-20230516-WA002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29" y="2140307"/>
            <a:ext cx="1656767" cy="209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Изображение 33" descr="4.4.%20Портфолио%20Мащенко%20Анастасии/Scan29.pdf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565" y="2266689"/>
            <a:ext cx="1490452" cy="2162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Изображение 31" descr="4.4.%20Портфолио%20Мащенко%20Анастасии/Scan27.pdf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32" y="2005377"/>
            <a:ext cx="1379438" cy="187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Изображение 2" descr="Конкурс%20200/ЛУЧ%20Емельянова%20С.В./3%20Приложения/Приложение%203%20Внеурочная%20деятельность/3.4.%20Достижения%20во%20внеурочной%20деятельности/Кадетский%20театр.%20Диплом.%20Щёлоков%20К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428" y="4051859"/>
            <a:ext cx="1463541" cy="2072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044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МБОУ кадетская школа № 1 им. Ф.Ф. Ушакова г. Хабаро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7" y="237456"/>
            <a:ext cx="1640101" cy="1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atherineasquithgallery.com/uploads/posts/2021-02/1612739253_45-p-fon-svetlo-goluboi-dlya-portfolio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Изображение 13" descr="Конкурс%20200/ЛУЧ%20Емельянова%20С.В./3%20Приложения/Приложение%203%20Внеурочная%20деятельность/3.4.%20Достижения%20во%20внеурочной%20деятельности/Эколого-биологическая%20олимпиада%20%22Люби%20и%20знай%20сво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7" y="2003946"/>
            <a:ext cx="2924955" cy="1766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Изображение 12" descr="Конкурс%20200/ЛУЧ%20Емельянова%20С.В./3%20Приложения/Приложение%203%20Внеурочная%20деятельность/3.4.%20Достижения%20во%20внеурочной%20деятельности/Чистое%20сердце.%20Помощь%20живот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t="910" r="2166"/>
          <a:stretch/>
        </p:blipFill>
        <p:spPr bwMode="auto">
          <a:xfrm>
            <a:off x="10043515" y="3891840"/>
            <a:ext cx="1775368" cy="25640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Изображение 8" descr="Конкурс%20200/ЛУЧ%20Емельянова%20С.В./3%20Приложения/Приложение%203%20Внеурочная%20деятельность/3.4.%20Достижения%20во%20внеурочной%20деятельности/Олимпиада%20по%20пожарной%20безопасности%204кл./Cer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953" y="314574"/>
            <a:ext cx="2905125" cy="205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Изображение 5" descr="Конкурс%20200/ЛУЧ%20Емельянова%20С.В./3%20Приложения/Приложение%203%20Внеурочная%20деятельность/3.4.%20Достижения%20во%20внеурочной%20деятельности/Награждение%20за%20смотр%20строя%20и%20песни.%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052" y="414592"/>
            <a:ext cx="3587923" cy="2559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Изображение 3" descr="Конкурс%20200/ЛУЧ%20Емельянова%20С.В./3%20Приложения/Приложение%203%20Внеурочная%20деятельность/3.4.%20Достижения%20во%20внеурочной%20деятельности/Конкурс%20МЧС/Ткачев%20Андрей%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8" y="3968957"/>
            <a:ext cx="1820652" cy="270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Изображение 6" descr="Конкурс%20200/ЛУЧ%20Емельянова%20С.В./3%20Приложения/Приложение%203%20Внеурочная%20деятельность/3.4.%20Достижения%20во%20внеурочной%20деятельности/Награждение.%20Эрудиты%20планеты.%20Мащенко%20Анас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68" y="3627304"/>
            <a:ext cx="2665730" cy="2000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Изображение 9" descr="Конкурс%20200/ЛУЧ%20Емельянова%20С.В./3%20Приложения/Приложение%203%20Внеурочная%20деятельность/3.3.%20Участие%20в%20конференциях,%20конкурсах,%20олимпиадах,%20концертах/Городская%20краеведческая%20олимпиада%20%22Я-хаба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89" y="3891840"/>
            <a:ext cx="3152163" cy="21897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867307" y="6090172"/>
            <a:ext cx="3346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Городская краеведческая олимпиада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– хабаровчанин»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41854" y="3090446"/>
            <a:ext cx="4137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Награждение. 1место за смотр строя и песни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37930" y="5710010"/>
            <a:ext cx="2809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«Эрудиты планеты – 2023»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олимпиада. (Москва)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8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98284" y="288308"/>
            <a:ext cx="5610858" cy="1096899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 дети подходят к  участию в различных конкурсах, акциях. 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огромным желанием оформляют стенгазеты 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МБОУ кадетская школа № 1 им. Ф.Ф. Ушакова г. Хабаро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7" y="237456"/>
            <a:ext cx="1640101" cy="1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atherineasquithgallery.com/uploads/posts/2021-02/1612739253_45-p-fon-svetlo-goluboi-dlya-portfolio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Изображение 3" descr="Конкурс%20200/ЛУЧ%20Емельянова%20С.В./3%20Приложения/Приложение%203%20Внеурочная%20деятельность/3.2.%20Наличие%20исследовательских,%20проектных%20работ/Творческая%20работа.%20Стенгазета%20к%2023%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495" y="1959016"/>
            <a:ext cx="2663825" cy="200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Изображение 5" descr="Конкурс%20200/ЛУЧ%20Емельянова%20С.В./3%20Приложения/Приложение%203%20Внеурочная%20деятельность/3.2.%20Наличие%20исследовательских,%20проектных%20работ/Поздравления%20солдату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088" y="510685"/>
            <a:ext cx="2511425" cy="18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Изображение 8" descr="фото/20230515_18294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5678" r="2148" b="8618"/>
          <a:stretch/>
        </p:blipFill>
        <p:spPr bwMode="auto">
          <a:xfrm>
            <a:off x="2833591" y="4208375"/>
            <a:ext cx="2490309" cy="1536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Изображение 7" descr="фото/20230515_18273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1586" r="993" b="2196"/>
          <a:stretch/>
        </p:blipFill>
        <p:spPr bwMode="auto">
          <a:xfrm>
            <a:off x="235558" y="4181188"/>
            <a:ext cx="2205707" cy="1676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Изображение 4" descr="Конкурс%20200/ЛУЧ%20Емельянова%20С.В./3%20Приложения/Приложение%203%20Внеурочная%20деятельность/3.2.%20Наличие%20исследовательских,%20проектных%20работ/Поздравление%20солдату.%20Проек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817" y="2144753"/>
            <a:ext cx="1152525" cy="16300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624858" y="2498026"/>
            <a:ext cx="31719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Новогоднее поздравление солдату</a:t>
            </a:r>
            <a:endParaRPr lang="ru-RU" sz="1600" dirty="0"/>
          </a:p>
        </p:txBody>
      </p:sp>
      <p:pic>
        <p:nvPicPr>
          <p:cNvPr id="12" name="Изображение 6" descr="Конкурс%20200/ЛУЧ%20Емельянова%20С.В./3%20Приложения/Приложение%203%20Внеурочная%20деятельность/3.2.%20Наличие%20исследовательских,%20проектных%20работ/Творческая%20работа%20к%208%2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t="26492" r="11823" b="16231"/>
          <a:stretch/>
        </p:blipFill>
        <p:spPr bwMode="auto">
          <a:xfrm>
            <a:off x="8700016" y="4889516"/>
            <a:ext cx="2981325" cy="1684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Изображение 1" descr="Конкурс%20200/ЛУЧ%20Емельянова%20С.В./3%20Приложения/Приложение%203%20Внеурочная%20деятельность/3.2.%20Наличие%20исследовательских,%20проектных%20работ/Творческая%20работа%20к%2023%20фев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78" y="3375589"/>
            <a:ext cx="2594610" cy="194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Изображение 2" descr="Конкурс%20200/ЛУЧ%20Емельянова%20С.В./3%20Приложения/Приложение%203%20Внеурочная%20деятельность/3.2.%20Наличие%20исследовательских,%20проектных%20работ/Творческий%20проект.%20Визитка%20к%20соревнов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18" y="1975649"/>
            <a:ext cx="2663825" cy="199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Изображение 3" descr="IMG-20230516-WA0027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85" y="5116267"/>
            <a:ext cx="1216124" cy="157267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1045668" y="6065554"/>
            <a:ext cx="3882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Мащенко Анастасия со своей работой </a:t>
            </a:r>
          </a:p>
          <a:p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«Моё первое исследование заняла 3 место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4606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МБОУ кадетская школа № 1 им. Ф.Ф. Ушакова г. Хабаро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7" y="237456"/>
            <a:ext cx="1640101" cy="1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atherineasquithgallery.com/uploads/posts/2021-02/1612739253_45-p-fon-svetlo-goluboi-dlya-portfolio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65803" y="433571"/>
            <a:ext cx="8850216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 из любимых занятий моих учащихся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проектная деятельность. Вот где фантазии и идеи воплощаются в жизнь!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5" descr="../../../../../Volumes/SP%20PHD%20U2/КАДЕТКА/фото%201-4%20класс/2кл.%20Осень.%20Поделки/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001508"/>
            <a:ext cx="1566729" cy="203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Изображение 32" descr="../../../../../Volumes/SP%20PHD%20U2/КАДЕТКА/фото%201-4%20класс/2кл.%20Про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5731" y="1914369"/>
            <a:ext cx="2179320" cy="163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Изображение 17" descr="../../../../../Volumes/SP%20PHD%20U2/КАДЕТКА/фото%201-4%20класс/2кл.%20Проекты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14528" r="13640" b="3282"/>
          <a:stretch/>
        </p:blipFill>
        <p:spPr bwMode="auto">
          <a:xfrm rot="5400000">
            <a:off x="3810" y="4532453"/>
            <a:ext cx="2464435" cy="1856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Изображение 20" descr="../../../../../Volumes/SP%20PHD%20U2/КАДЕТКА/фото%201-4%20класс/2кл.%20Проекты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1955">
            <a:off x="2332945" y="1914508"/>
            <a:ext cx="2169043" cy="158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Изображение 1" descr="../../../../../Volumes/SP%20PHD%20U2/КАДЕТКА/фото%201-4%20класс/2кл.%20Проекты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50136" y="1554662"/>
            <a:ext cx="2573020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Изображение 41" descr="../../../../../Volumes/SP%20PHD%20U2/КАДЕТКА%201/кадетка%201-2-3-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115">
            <a:off x="7108538" y="1538194"/>
            <a:ext cx="1587718" cy="226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Изображение 19" descr="../../../../../Volumes/SP%20PHD%20U2/КАДЕТКА/фото%201-4%20класс/2кл.%20Проект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4620">
            <a:off x="9543645" y="4456204"/>
            <a:ext cx="2345472" cy="176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Изображение 37" descr="../../../../../Volumes/SP%20PHD%20U2/КАДЕТКА/проекты%20экология%20весна%2022г./21-03-2022_10-1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8376"/>
          <a:stretch/>
        </p:blipFill>
        <p:spPr bwMode="auto">
          <a:xfrm>
            <a:off x="6544413" y="4228288"/>
            <a:ext cx="2715967" cy="1950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Изображение 6" descr="../../../../../Volumes/SP%20PHD%20U2/КАДЕТКА/фото%201-4%20класс/2кл.%20Проекты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0166" y="4564889"/>
            <a:ext cx="2494365" cy="176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Изображение 7" descr="../../../../../Volumes/SP%20PHD%20U2/КАДЕТКА%201/кадетка%201-2-3-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41" y="4228288"/>
            <a:ext cx="1590205" cy="2280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691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МБОУ кадетская школа № 1 им. Ф.Ф. Ушакова г. Хабаро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7" y="237456"/>
            <a:ext cx="1640101" cy="1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atherineasquithgallery.com/uploads/posts/2021-02/1612739253_45-p-fon-svetlo-goluboi-dlya-portfolio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16646" y="237456"/>
            <a:ext cx="6096000" cy="7037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посещения Музыкального театра, учащиеся предложили тему проекта «Театральная маска»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Изображение 49" descr="../../../КАДЕТКА/фото%201-4%20класс/3кл.%20Конкурс%20шляп/20211022_13102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/>
          <a:stretch/>
        </p:blipFill>
        <p:spPr bwMode="auto">
          <a:xfrm rot="5400000">
            <a:off x="8072282" y="1220493"/>
            <a:ext cx="2148589" cy="1169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Изображение 48" descr="../../../КАДЕТКА/фото%201-4%20класс/3кл.%20Конкурс%20шляп/20211022_13113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/>
          <a:stretch/>
        </p:blipFill>
        <p:spPr bwMode="auto">
          <a:xfrm rot="5400000">
            <a:off x="6243471" y="1397157"/>
            <a:ext cx="2021840" cy="11548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Изображение 51" descr="../../../КАДЕТКА/фото%201-4%20класс/3кл.%20Конкурс%20шляп/20211022_13092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/>
          <a:stretch/>
        </p:blipFill>
        <p:spPr bwMode="auto">
          <a:xfrm rot="5400000">
            <a:off x="9783275" y="794849"/>
            <a:ext cx="2415540" cy="12372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Изображение 50" descr="../../../КАДЕТКА/фото%201-4%20класс/3кл.%20Конкурс%20шляп/IMG-20211022-WA003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00" y="963640"/>
            <a:ext cx="1110646" cy="207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Изображение 47" descr="../../../КАДЕТКА/фото%201-4%20класс/3кл.%20Конкурс%20шляп/20211022_13073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/>
          <a:stretch/>
        </p:blipFill>
        <p:spPr bwMode="auto">
          <a:xfrm rot="5400000">
            <a:off x="2543975" y="1505338"/>
            <a:ext cx="1853441" cy="11068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1449" y="3299419"/>
            <a:ext cx="10055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любим посещать театры, концерты, путешествовать, расширять свои границы познания. </a:t>
            </a:r>
            <a:endParaRPr lang="ru-RU" dirty="0"/>
          </a:p>
        </p:txBody>
      </p:sp>
      <p:pic>
        <p:nvPicPr>
          <p:cNvPr id="14" name="Изображение 2" descr="фото/IMG-20221020-WA000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1"/>
          <a:stretch/>
        </p:blipFill>
        <p:spPr bwMode="auto">
          <a:xfrm>
            <a:off x="5910096" y="4119216"/>
            <a:ext cx="2688590" cy="1806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Изображение 1" descr="фото/IMG-20221014-WA0007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9"/>
          <a:stretch/>
        </p:blipFill>
        <p:spPr bwMode="auto">
          <a:xfrm>
            <a:off x="2961217" y="4471869"/>
            <a:ext cx="2661920" cy="1743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Изображение 6" descr="фото/IMG-20230214-WA0036%20(1)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497" y="3749633"/>
            <a:ext cx="2578735" cy="193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Изображение 4" descr="фото/IMG-20221108-WA0022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9" y="3749633"/>
            <a:ext cx="2373630" cy="178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8954543" y="5857718"/>
            <a:ext cx="3034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Экскурсия по городу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«Хабаровск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– город воинской славы»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52784" y="5679478"/>
            <a:ext cx="2298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Выезд в город Владивосток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53944" y="6215579"/>
            <a:ext cx="302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Выезд в город « На берегах Амура» </a:t>
            </a: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032799" y="5987255"/>
            <a:ext cx="2632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Выезд на выставку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художников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г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орода Хабаровска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14787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МБОУ кадетская школа № 1 им. Ф.Ф. Ушакова г. Хабаро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7" y="237456"/>
            <a:ext cx="1640101" cy="1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atherineasquithgallery.com/uploads/posts/2021-02/1612739253_45-p-fon-svetlo-goluboi-dlya-portfolio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28745" y="388845"/>
            <a:ext cx="6096000" cy="8710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с увлечением!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Лозунг и цель моей работы. 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Изображение 1" descr="фото/IMG-20211013-WA00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3" b="34565"/>
          <a:stretch/>
        </p:blipFill>
        <p:spPr bwMode="auto">
          <a:xfrm>
            <a:off x="473821" y="3625273"/>
            <a:ext cx="2368531" cy="2742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Изображение 5" descr="фото/IMG-20220415-WA00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t="15785" r="18188" b="6947"/>
          <a:stretch/>
        </p:blipFill>
        <p:spPr bwMode="auto">
          <a:xfrm>
            <a:off x="3314339" y="1488723"/>
            <a:ext cx="2719705" cy="1642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Изображение 3" descr="фото/IMG-20220221-WA005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32" b="35129"/>
          <a:stretch/>
        </p:blipFill>
        <p:spPr bwMode="auto">
          <a:xfrm>
            <a:off x="6377052" y="1488723"/>
            <a:ext cx="1389382" cy="2170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Изображение 2" descr="фото/IMG-20211224-WA001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 bwMode="auto">
          <a:xfrm>
            <a:off x="9973153" y="2462151"/>
            <a:ext cx="1862041" cy="3382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Изображение 7" descr="фото/IMG-20230222-WA0008%20(1)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3" b="14435"/>
          <a:stretch/>
        </p:blipFill>
        <p:spPr bwMode="auto">
          <a:xfrm>
            <a:off x="8374380" y="532713"/>
            <a:ext cx="3567430" cy="1644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Изображение 12" descr="../../../Volumes/SP%20PHD%20U2/2022/IMG-202110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71" y="3498961"/>
            <a:ext cx="3141799" cy="1719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Изображение 10" descr="../../../Volumes/SP%20PHD%20U2/2022/IMG-202109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6"/>
          <a:stretch/>
        </p:blipFill>
        <p:spPr bwMode="auto">
          <a:xfrm>
            <a:off x="813371" y="1931918"/>
            <a:ext cx="2004060" cy="1283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Изображение 3" descr="фото/20191018_10275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0517" y="3276424"/>
            <a:ext cx="2287905" cy="17538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57349" y="5898191"/>
            <a:ext cx="8913979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таких направлений была работа по обучению логическим умениям.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позволило закрепить интерес к математике и решению нестандартных заданий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97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153" y="237456"/>
            <a:ext cx="8979721" cy="1096899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Мною разрабатывается курс по математической грамотности для 4 класса.</a:t>
            </a:r>
          </a:p>
          <a:p>
            <a:pPr algn="ctr">
              <a:lnSpc>
                <a:spcPct val="115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Элективный курс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«Логика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– гимнастика ума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lnSpc>
                <a:spcPct val="115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Обучение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логическим умениям в начальной школе: Программно-методические материалы </a:t>
            </a:r>
          </a:p>
        </p:txBody>
      </p:sp>
      <p:pic>
        <p:nvPicPr>
          <p:cNvPr id="1026" name="Picture 2" descr="Логотип МБОУ кадетская школа № 1 им. Ф.Ф. Ушакова г. Хабаро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7" y="237456"/>
            <a:ext cx="1640101" cy="1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atherineasquithgallery.com/uploads/posts/2021-02/1612739253_45-p-fon-svetlo-goluboi-dlya-portfolio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4"/>
          <a:stretch/>
        </p:blipFill>
        <p:spPr>
          <a:xfrm rot="5400000">
            <a:off x="-193813" y="2495896"/>
            <a:ext cx="4716927" cy="3665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960" y="3572555"/>
            <a:ext cx="4152915" cy="31146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66" y="2517061"/>
            <a:ext cx="3797539" cy="2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68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МБОУ кадетская школа № 1 им. Ф.Ф. Ушакова г. Хабаро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7" y="237456"/>
            <a:ext cx="1640101" cy="1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atherineasquithgallery.com/uploads/posts/2021-02/1612739253_45-p-fon-svetlo-goluboi-dlya-portfolio-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61562" y="237456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 предела совершенству!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49296" y="1114209"/>
            <a:ext cx="792053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 других, учась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сама. Множество дополнительного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материала, разнообразных курсов, семинаров,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педсоветов, повышения квалификации в моей копилке самообразования.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Изображение 1" descr="Конкурс%20200/ЛУЧ%20Емельянова%20С.В./3%20Приложения/Приложение%206%20Непрерывность%20развития/6.1.%20Повышение%20квалификации/курсы%20ОВЗ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2" y="2214931"/>
            <a:ext cx="2552065" cy="18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Изображение 8" descr="Конкурс%20200/ЛУЧ%20Емельянова%20С.В./3%20Приложения/Приложение%206%20Непрерывность%20развития/6.1.%20Повышение%20квалификации/Сертификат%20Математическое%20путешествие.p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762" y="2232031"/>
            <a:ext cx="1243330" cy="175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Изображение 5" descr="Конкурс%20200/ЛУЧ%20Емельянова%20С.В./3%20Приложения/Приложение%206%20Непрерывность%20развития/6.1.%20Повышение%20квалификации/Сертификат%20вебинара.%20Проектная%20деятельность.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18" y="2205434"/>
            <a:ext cx="1385923" cy="18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Изображение 16" descr="Конкурс%20200/ЛУЧ%20Емельянова%20С.В./3%20Приложения/Приложение%206%20Непрерывность%20развития/6.1.%20Повышение%20квалификации/Сертификат.%20Создание%20условий%20для%20ОВЗ.%2028.08.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937" y="2283354"/>
            <a:ext cx="2142070" cy="160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Изображение 4" descr="Конкурс%20200/ЛУЧ%20Емельянова%20С.В./3%20Приложения/Приложение%206%20Непрерывность%20развития/6.1.%20Повышение%20квалификации/повышение%20квалификации%202022.p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832" y="2168789"/>
            <a:ext cx="2586355" cy="183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Изображение 21" descr="Конкурс%20200/ЛУЧ%20Емельянова%20С.В./3%20Приложения/Приложение%206%20Непрерывность%20развития/6.1.%20Повышение%20квалификации/Сертификат.%20Функциональная%20грамотность%205.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882" y="167675"/>
            <a:ext cx="2316007" cy="163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3" y="4443580"/>
            <a:ext cx="1546107" cy="21852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27338" y="4081852"/>
            <a:ext cx="6436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Делюсь опытом на образовательных площадках интернета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38" y="4590901"/>
            <a:ext cx="1488081" cy="21032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27" y="4535913"/>
            <a:ext cx="1415451" cy="20005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75" y="4590901"/>
            <a:ext cx="1441873" cy="203790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07582" y="4725688"/>
            <a:ext cx="2196029" cy="164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3495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154</TotalTime>
  <Words>368</Words>
  <Application>Microsoft Office PowerPoint</Application>
  <PresentationFormat>Широкоэкранный</PresentationFormat>
  <Paragraphs>56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Wingdings 3</vt:lpstr>
      <vt:lpstr>Грань</vt:lpstr>
      <vt:lpstr>Документ Microsoft Word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2023-05-23T00:29:41Z</dcterms:created>
  <dcterms:modified xsi:type="dcterms:W3CDTF">2023-05-23T04:34:19Z</dcterms:modified>
</cp:coreProperties>
</file>