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6" r:id="rId4"/>
    <p:sldId id="426" r:id="rId5"/>
    <p:sldId id="262" r:id="rId6"/>
    <p:sldId id="291" r:id="rId7"/>
    <p:sldId id="425" r:id="rId8"/>
    <p:sldId id="299" r:id="rId9"/>
    <p:sldId id="274" r:id="rId10"/>
    <p:sldId id="296" r:id="rId11"/>
    <p:sldId id="260" r:id="rId12"/>
    <p:sldId id="417" r:id="rId13"/>
    <p:sldId id="422" r:id="rId14"/>
    <p:sldId id="419" r:id="rId15"/>
    <p:sldId id="418" r:id="rId16"/>
    <p:sldId id="420" r:id="rId17"/>
    <p:sldId id="421" r:id="rId18"/>
    <p:sldId id="423" r:id="rId19"/>
    <p:sldId id="334" r:id="rId20"/>
    <p:sldId id="424" r:id="rId21"/>
    <p:sldId id="263" r:id="rId22"/>
    <p:sldId id="286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003399"/>
    <a:srgbClr val="666699"/>
    <a:srgbClr val="1927DD"/>
    <a:srgbClr val="3399FF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50" autoAdjust="0"/>
  </p:normalViewPr>
  <p:slideViewPr>
    <p:cSldViewPr>
      <p:cViewPr varScale="1">
        <p:scale>
          <a:sx n="106" d="100"/>
          <a:sy n="106" d="100"/>
        </p:scale>
        <p:origin x="1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91F015-BF50-4FBB-8701-680253F72382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D7D9284-58E3-4806-AA38-9B7329AC8BBC}">
      <dgm:prSet phldrT="[Текст]" custT="1"/>
      <dgm:spPr/>
      <dgm:t>
        <a:bodyPr/>
        <a:lstStyle/>
        <a:p>
          <a:r>
            <a:rPr lang="ru-RU" sz="2400" dirty="0"/>
            <a:t>Военно-техническое</a:t>
          </a:r>
        </a:p>
      </dgm:t>
    </dgm:pt>
    <dgm:pt modelId="{CB4A49CE-26E4-4D69-B66A-C4C0EA2C4D5C}" type="parTrans" cxnId="{30F34259-3ACB-4CE2-940A-32D5C1732649}">
      <dgm:prSet/>
      <dgm:spPr/>
      <dgm:t>
        <a:bodyPr/>
        <a:lstStyle/>
        <a:p>
          <a:endParaRPr lang="ru-RU"/>
        </a:p>
      </dgm:t>
    </dgm:pt>
    <dgm:pt modelId="{749876CC-6391-42BC-AE24-6F3FA24F5ECA}" type="sibTrans" cxnId="{30F34259-3ACB-4CE2-940A-32D5C1732649}">
      <dgm:prSet custT="1"/>
      <dgm:spPr/>
      <dgm:t>
        <a:bodyPr/>
        <a:lstStyle/>
        <a:p>
          <a:r>
            <a:rPr lang="ru-RU" sz="2400" dirty="0" err="1"/>
            <a:t>Эстети-ческое</a:t>
          </a:r>
          <a:endParaRPr lang="ru-RU" sz="2400" dirty="0"/>
        </a:p>
      </dgm:t>
    </dgm:pt>
    <dgm:pt modelId="{4B8D7BCF-C902-4B97-AE85-DE33E313C5FD}">
      <dgm:prSet phldrT="[Текст]" custT="1"/>
      <dgm:spPr/>
      <dgm:t>
        <a:bodyPr/>
        <a:lstStyle/>
        <a:p>
          <a:r>
            <a:rPr lang="ru-RU" sz="2400" dirty="0"/>
            <a:t>Военно-патриотическое</a:t>
          </a:r>
        </a:p>
      </dgm:t>
    </dgm:pt>
    <dgm:pt modelId="{BC8F5450-8239-4985-B6F6-5CC3EEFA6695}" type="parTrans" cxnId="{44765084-87B5-495A-851B-0E8F4B1E0684}">
      <dgm:prSet/>
      <dgm:spPr/>
      <dgm:t>
        <a:bodyPr/>
        <a:lstStyle/>
        <a:p>
          <a:endParaRPr lang="ru-RU"/>
        </a:p>
      </dgm:t>
    </dgm:pt>
    <dgm:pt modelId="{20954546-4D89-46E5-9749-CDFE02E08942}" type="sibTrans" cxnId="{44765084-87B5-495A-851B-0E8F4B1E0684}">
      <dgm:prSet custT="1"/>
      <dgm:spPr/>
      <dgm:t>
        <a:bodyPr/>
        <a:lstStyle/>
        <a:p>
          <a:r>
            <a:rPr lang="ru-RU" sz="2400" dirty="0"/>
            <a:t>Граждан-</a:t>
          </a:r>
          <a:r>
            <a:rPr lang="ru-RU" sz="2400" dirty="0" err="1"/>
            <a:t>ско</a:t>
          </a:r>
          <a:r>
            <a:rPr lang="ru-RU" sz="2400" dirty="0"/>
            <a:t>-патриотическое</a:t>
          </a:r>
        </a:p>
      </dgm:t>
    </dgm:pt>
    <dgm:pt modelId="{38677007-C8DC-47EE-8BB6-2F2DDE56DB7E}">
      <dgm:prSet phldrT="[Текст]" custT="1"/>
      <dgm:spPr/>
      <dgm:t>
        <a:bodyPr/>
        <a:lstStyle/>
        <a:p>
          <a:r>
            <a:rPr lang="ru-RU" sz="2400" dirty="0"/>
            <a:t>Военно-спортивное</a:t>
          </a:r>
        </a:p>
      </dgm:t>
    </dgm:pt>
    <dgm:pt modelId="{FFBCA326-281A-43A0-A56B-61FD20D2710F}" type="parTrans" cxnId="{1E22C6D9-FB95-46F6-833D-DD4196A68165}">
      <dgm:prSet/>
      <dgm:spPr/>
      <dgm:t>
        <a:bodyPr/>
        <a:lstStyle/>
        <a:p>
          <a:endParaRPr lang="ru-RU"/>
        </a:p>
      </dgm:t>
    </dgm:pt>
    <dgm:pt modelId="{1740A362-D62C-42FB-AC98-EC389D3959E7}" type="sibTrans" cxnId="{1E22C6D9-FB95-46F6-833D-DD4196A68165}">
      <dgm:prSet custT="1"/>
      <dgm:spPr/>
      <dgm:t>
        <a:bodyPr/>
        <a:lstStyle/>
        <a:p>
          <a:r>
            <a:rPr lang="ru-RU" sz="2400" dirty="0"/>
            <a:t>Духовно-</a:t>
          </a:r>
          <a:r>
            <a:rPr lang="ru-RU" sz="2400" dirty="0" err="1"/>
            <a:t>нравст</a:t>
          </a:r>
          <a:r>
            <a:rPr lang="ru-RU" sz="2400" dirty="0"/>
            <a:t>-венное</a:t>
          </a:r>
        </a:p>
      </dgm:t>
    </dgm:pt>
    <dgm:pt modelId="{A5B894AC-D4C2-4FE1-8987-1039B36FD2DB}" type="pres">
      <dgm:prSet presAssocID="{9591F015-BF50-4FBB-8701-680253F72382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2BD1836-364F-40E1-B758-6C681E41A9A5}" type="pres">
      <dgm:prSet presAssocID="{2D7D9284-58E3-4806-AA38-9B7329AC8BBC}" presName="composite" presStyleCnt="0"/>
      <dgm:spPr/>
    </dgm:pt>
    <dgm:pt modelId="{7E4D06C8-1270-4832-A5CD-645B2395F67E}" type="pres">
      <dgm:prSet presAssocID="{2D7D9284-58E3-4806-AA38-9B7329AC8BB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15A6F-78A5-4D61-AA90-509870DEDC94}" type="pres">
      <dgm:prSet presAssocID="{2D7D9284-58E3-4806-AA38-9B7329AC8BB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F67AE70-7F0C-485A-A88F-1EB509FC46B0}" type="pres">
      <dgm:prSet presAssocID="{2D7D9284-58E3-4806-AA38-9B7329AC8BBC}" presName="BalanceSpacing" presStyleCnt="0"/>
      <dgm:spPr/>
    </dgm:pt>
    <dgm:pt modelId="{3302C1AB-E426-4442-971F-3A05DBEA4B64}" type="pres">
      <dgm:prSet presAssocID="{2D7D9284-58E3-4806-AA38-9B7329AC8BBC}" presName="BalanceSpacing1" presStyleCnt="0"/>
      <dgm:spPr/>
    </dgm:pt>
    <dgm:pt modelId="{424D13C7-409A-43CB-BC21-B171071E0DBC}" type="pres">
      <dgm:prSet presAssocID="{749876CC-6391-42BC-AE24-6F3FA24F5ECA}" presName="Accent1Text" presStyleLbl="node1" presStyleIdx="1" presStyleCnt="6" custLinFactNeighborX="7" custLinFactNeighborY="2756"/>
      <dgm:spPr/>
      <dgm:t>
        <a:bodyPr/>
        <a:lstStyle/>
        <a:p>
          <a:endParaRPr lang="ru-RU"/>
        </a:p>
      </dgm:t>
    </dgm:pt>
    <dgm:pt modelId="{208FBCF2-A381-45C4-BD9F-10A3814E69F3}" type="pres">
      <dgm:prSet presAssocID="{749876CC-6391-42BC-AE24-6F3FA24F5ECA}" presName="spaceBetweenRectangles" presStyleCnt="0"/>
      <dgm:spPr/>
    </dgm:pt>
    <dgm:pt modelId="{253EFA32-2C9A-4E72-8EFC-1D7D18B980E1}" type="pres">
      <dgm:prSet presAssocID="{4B8D7BCF-C902-4B97-AE85-DE33E313C5FD}" presName="composite" presStyleCnt="0"/>
      <dgm:spPr/>
    </dgm:pt>
    <dgm:pt modelId="{C3055C67-6937-48E2-99EB-D8362081BEDA}" type="pres">
      <dgm:prSet presAssocID="{4B8D7BCF-C902-4B97-AE85-DE33E313C5F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F350B-8BCC-4F42-96BA-AC3BDA0E2B94}" type="pres">
      <dgm:prSet presAssocID="{4B8D7BCF-C902-4B97-AE85-DE33E313C5F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EEDEFC4-D9DA-4FA6-8163-93BEAFA9A252}" type="pres">
      <dgm:prSet presAssocID="{4B8D7BCF-C902-4B97-AE85-DE33E313C5FD}" presName="BalanceSpacing" presStyleCnt="0"/>
      <dgm:spPr/>
    </dgm:pt>
    <dgm:pt modelId="{D4925587-7BB3-4CA1-B097-4EB033B4A655}" type="pres">
      <dgm:prSet presAssocID="{4B8D7BCF-C902-4B97-AE85-DE33E313C5FD}" presName="BalanceSpacing1" presStyleCnt="0"/>
      <dgm:spPr/>
    </dgm:pt>
    <dgm:pt modelId="{474A64D4-2D75-40DB-BB54-317F9EAFDF14}" type="pres">
      <dgm:prSet presAssocID="{20954546-4D89-46E5-9749-CDFE02E08942}" presName="Accent1Text" presStyleLbl="node1" presStyleIdx="3" presStyleCnt="6"/>
      <dgm:spPr/>
      <dgm:t>
        <a:bodyPr/>
        <a:lstStyle/>
        <a:p>
          <a:endParaRPr lang="ru-RU"/>
        </a:p>
      </dgm:t>
    </dgm:pt>
    <dgm:pt modelId="{53F94E8E-C7CF-49C1-9102-6A6AF5FFF14A}" type="pres">
      <dgm:prSet presAssocID="{20954546-4D89-46E5-9749-CDFE02E08942}" presName="spaceBetweenRectangles" presStyleCnt="0"/>
      <dgm:spPr/>
    </dgm:pt>
    <dgm:pt modelId="{CC317797-9CD1-4253-BA74-C84D30FF4C34}" type="pres">
      <dgm:prSet presAssocID="{38677007-C8DC-47EE-8BB6-2F2DDE56DB7E}" presName="composite" presStyleCnt="0"/>
      <dgm:spPr/>
    </dgm:pt>
    <dgm:pt modelId="{14342D4A-1B8B-4488-B34E-5698D4F1ED95}" type="pres">
      <dgm:prSet presAssocID="{38677007-C8DC-47EE-8BB6-2F2DDE56DB7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13FCA-8FD6-4759-A380-F62606B7E58F}" type="pres">
      <dgm:prSet presAssocID="{38677007-C8DC-47EE-8BB6-2F2DDE56DB7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D4582483-6AB4-403E-8585-D6DFAD49055C}" type="pres">
      <dgm:prSet presAssocID="{38677007-C8DC-47EE-8BB6-2F2DDE56DB7E}" presName="BalanceSpacing" presStyleCnt="0"/>
      <dgm:spPr/>
    </dgm:pt>
    <dgm:pt modelId="{B821FBCB-C516-4881-8524-58F50C5D9E8B}" type="pres">
      <dgm:prSet presAssocID="{38677007-C8DC-47EE-8BB6-2F2DDE56DB7E}" presName="BalanceSpacing1" presStyleCnt="0"/>
      <dgm:spPr/>
    </dgm:pt>
    <dgm:pt modelId="{4B6A1D4D-CFA6-43B1-A6D4-36A6CBF02D74}" type="pres">
      <dgm:prSet presAssocID="{1740A362-D62C-42FB-AC98-EC389D3959E7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189ED06D-AD02-406C-9E81-998F24086BF8}" type="presOf" srcId="{4B8D7BCF-C902-4B97-AE85-DE33E313C5FD}" destId="{C3055C67-6937-48E2-99EB-D8362081BEDA}" srcOrd="0" destOrd="0" presId="urn:microsoft.com/office/officeart/2008/layout/AlternatingHexagons"/>
    <dgm:cxn modelId="{541C4741-28BE-4F01-9673-4FB785B2A44A}" type="presOf" srcId="{1740A362-D62C-42FB-AC98-EC389D3959E7}" destId="{4B6A1D4D-CFA6-43B1-A6D4-36A6CBF02D74}" srcOrd="0" destOrd="0" presId="urn:microsoft.com/office/officeart/2008/layout/AlternatingHexagons"/>
    <dgm:cxn modelId="{CDCE98E3-64DF-437C-98F8-5679C0590785}" type="presOf" srcId="{749876CC-6391-42BC-AE24-6F3FA24F5ECA}" destId="{424D13C7-409A-43CB-BC21-B171071E0DBC}" srcOrd="0" destOrd="0" presId="urn:microsoft.com/office/officeart/2008/layout/AlternatingHexagons"/>
    <dgm:cxn modelId="{1E22C6D9-FB95-46F6-833D-DD4196A68165}" srcId="{9591F015-BF50-4FBB-8701-680253F72382}" destId="{38677007-C8DC-47EE-8BB6-2F2DDE56DB7E}" srcOrd="2" destOrd="0" parTransId="{FFBCA326-281A-43A0-A56B-61FD20D2710F}" sibTransId="{1740A362-D62C-42FB-AC98-EC389D3959E7}"/>
    <dgm:cxn modelId="{3EF7483F-BACE-471E-9193-7907CE8A69EB}" type="presOf" srcId="{38677007-C8DC-47EE-8BB6-2F2DDE56DB7E}" destId="{14342D4A-1B8B-4488-B34E-5698D4F1ED95}" srcOrd="0" destOrd="0" presId="urn:microsoft.com/office/officeart/2008/layout/AlternatingHexagons"/>
    <dgm:cxn modelId="{30F34259-3ACB-4CE2-940A-32D5C1732649}" srcId="{9591F015-BF50-4FBB-8701-680253F72382}" destId="{2D7D9284-58E3-4806-AA38-9B7329AC8BBC}" srcOrd="0" destOrd="0" parTransId="{CB4A49CE-26E4-4D69-B66A-C4C0EA2C4D5C}" sibTransId="{749876CC-6391-42BC-AE24-6F3FA24F5ECA}"/>
    <dgm:cxn modelId="{44765084-87B5-495A-851B-0E8F4B1E0684}" srcId="{9591F015-BF50-4FBB-8701-680253F72382}" destId="{4B8D7BCF-C902-4B97-AE85-DE33E313C5FD}" srcOrd="1" destOrd="0" parTransId="{BC8F5450-8239-4985-B6F6-5CC3EEFA6695}" sibTransId="{20954546-4D89-46E5-9749-CDFE02E08942}"/>
    <dgm:cxn modelId="{C137E2D7-4AE3-4940-809E-AF1938554D79}" type="presOf" srcId="{2D7D9284-58E3-4806-AA38-9B7329AC8BBC}" destId="{7E4D06C8-1270-4832-A5CD-645B2395F67E}" srcOrd="0" destOrd="0" presId="urn:microsoft.com/office/officeart/2008/layout/AlternatingHexagons"/>
    <dgm:cxn modelId="{0FA70204-721B-4028-A437-09EEC809C53B}" type="presOf" srcId="{20954546-4D89-46E5-9749-CDFE02E08942}" destId="{474A64D4-2D75-40DB-BB54-317F9EAFDF14}" srcOrd="0" destOrd="0" presId="urn:microsoft.com/office/officeart/2008/layout/AlternatingHexagons"/>
    <dgm:cxn modelId="{2CF83A78-CFB8-4679-B6AD-AFF139ED13A7}" type="presOf" srcId="{9591F015-BF50-4FBB-8701-680253F72382}" destId="{A5B894AC-D4C2-4FE1-8987-1039B36FD2DB}" srcOrd="0" destOrd="0" presId="urn:microsoft.com/office/officeart/2008/layout/AlternatingHexagons"/>
    <dgm:cxn modelId="{F9A72425-6555-403E-9262-8CB8F4FF25EE}" type="presParOf" srcId="{A5B894AC-D4C2-4FE1-8987-1039B36FD2DB}" destId="{22BD1836-364F-40E1-B758-6C681E41A9A5}" srcOrd="0" destOrd="0" presId="urn:microsoft.com/office/officeart/2008/layout/AlternatingHexagons"/>
    <dgm:cxn modelId="{D4E55244-656B-4135-AD9C-6F31652D8BEC}" type="presParOf" srcId="{22BD1836-364F-40E1-B758-6C681E41A9A5}" destId="{7E4D06C8-1270-4832-A5CD-645B2395F67E}" srcOrd="0" destOrd="0" presId="urn:microsoft.com/office/officeart/2008/layout/AlternatingHexagons"/>
    <dgm:cxn modelId="{521093EF-CE73-4CDA-A1CB-591243128DC1}" type="presParOf" srcId="{22BD1836-364F-40E1-B758-6C681E41A9A5}" destId="{4D015A6F-78A5-4D61-AA90-509870DEDC94}" srcOrd="1" destOrd="0" presId="urn:microsoft.com/office/officeart/2008/layout/AlternatingHexagons"/>
    <dgm:cxn modelId="{5B829872-BA47-4CB4-8B80-61991F62D8CA}" type="presParOf" srcId="{22BD1836-364F-40E1-B758-6C681E41A9A5}" destId="{8F67AE70-7F0C-485A-A88F-1EB509FC46B0}" srcOrd="2" destOrd="0" presId="urn:microsoft.com/office/officeart/2008/layout/AlternatingHexagons"/>
    <dgm:cxn modelId="{C72068DB-D3F5-4FF8-BAD4-D0B794EAC719}" type="presParOf" srcId="{22BD1836-364F-40E1-B758-6C681E41A9A5}" destId="{3302C1AB-E426-4442-971F-3A05DBEA4B64}" srcOrd="3" destOrd="0" presId="urn:microsoft.com/office/officeart/2008/layout/AlternatingHexagons"/>
    <dgm:cxn modelId="{1849FF9C-5347-433B-9339-0D70E30ED4B7}" type="presParOf" srcId="{22BD1836-364F-40E1-B758-6C681E41A9A5}" destId="{424D13C7-409A-43CB-BC21-B171071E0DBC}" srcOrd="4" destOrd="0" presId="urn:microsoft.com/office/officeart/2008/layout/AlternatingHexagons"/>
    <dgm:cxn modelId="{0744FBDD-82D2-4DB0-ABC0-3C6C31E9D359}" type="presParOf" srcId="{A5B894AC-D4C2-4FE1-8987-1039B36FD2DB}" destId="{208FBCF2-A381-45C4-BD9F-10A3814E69F3}" srcOrd="1" destOrd="0" presId="urn:microsoft.com/office/officeart/2008/layout/AlternatingHexagons"/>
    <dgm:cxn modelId="{E5B0FB82-97D7-43A5-BAE6-0FB70FE58C5E}" type="presParOf" srcId="{A5B894AC-D4C2-4FE1-8987-1039B36FD2DB}" destId="{253EFA32-2C9A-4E72-8EFC-1D7D18B980E1}" srcOrd="2" destOrd="0" presId="urn:microsoft.com/office/officeart/2008/layout/AlternatingHexagons"/>
    <dgm:cxn modelId="{DC532217-A089-4B70-9F3F-93417C782591}" type="presParOf" srcId="{253EFA32-2C9A-4E72-8EFC-1D7D18B980E1}" destId="{C3055C67-6937-48E2-99EB-D8362081BEDA}" srcOrd="0" destOrd="0" presId="urn:microsoft.com/office/officeart/2008/layout/AlternatingHexagons"/>
    <dgm:cxn modelId="{EC85E074-DA76-4A83-A7C9-DEA518286F49}" type="presParOf" srcId="{253EFA32-2C9A-4E72-8EFC-1D7D18B980E1}" destId="{DD9F350B-8BCC-4F42-96BA-AC3BDA0E2B94}" srcOrd="1" destOrd="0" presId="urn:microsoft.com/office/officeart/2008/layout/AlternatingHexagons"/>
    <dgm:cxn modelId="{BB45B177-7FFD-4747-905F-A0CD55108953}" type="presParOf" srcId="{253EFA32-2C9A-4E72-8EFC-1D7D18B980E1}" destId="{7EEDEFC4-D9DA-4FA6-8163-93BEAFA9A252}" srcOrd="2" destOrd="0" presId="urn:microsoft.com/office/officeart/2008/layout/AlternatingHexagons"/>
    <dgm:cxn modelId="{28A0CC1F-A84C-40EC-B14A-C14424012D5D}" type="presParOf" srcId="{253EFA32-2C9A-4E72-8EFC-1D7D18B980E1}" destId="{D4925587-7BB3-4CA1-B097-4EB033B4A655}" srcOrd="3" destOrd="0" presId="urn:microsoft.com/office/officeart/2008/layout/AlternatingHexagons"/>
    <dgm:cxn modelId="{F6D79B1A-84C9-4121-BF01-B40F1EAA05F3}" type="presParOf" srcId="{253EFA32-2C9A-4E72-8EFC-1D7D18B980E1}" destId="{474A64D4-2D75-40DB-BB54-317F9EAFDF14}" srcOrd="4" destOrd="0" presId="urn:microsoft.com/office/officeart/2008/layout/AlternatingHexagons"/>
    <dgm:cxn modelId="{D5335B9B-7D6A-435F-97F5-F9411794FEE8}" type="presParOf" srcId="{A5B894AC-D4C2-4FE1-8987-1039B36FD2DB}" destId="{53F94E8E-C7CF-49C1-9102-6A6AF5FFF14A}" srcOrd="3" destOrd="0" presId="urn:microsoft.com/office/officeart/2008/layout/AlternatingHexagons"/>
    <dgm:cxn modelId="{2B7EE239-0EC1-414D-B2FB-308DBF763BAD}" type="presParOf" srcId="{A5B894AC-D4C2-4FE1-8987-1039B36FD2DB}" destId="{CC317797-9CD1-4253-BA74-C84D30FF4C34}" srcOrd="4" destOrd="0" presId="urn:microsoft.com/office/officeart/2008/layout/AlternatingHexagons"/>
    <dgm:cxn modelId="{0D89CF47-CA50-4875-97D3-5990CB182061}" type="presParOf" srcId="{CC317797-9CD1-4253-BA74-C84D30FF4C34}" destId="{14342D4A-1B8B-4488-B34E-5698D4F1ED95}" srcOrd="0" destOrd="0" presId="urn:microsoft.com/office/officeart/2008/layout/AlternatingHexagons"/>
    <dgm:cxn modelId="{1D2698CB-7129-4BBB-B372-A8C4E9670D69}" type="presParOf" srcId="{CC317797-9CD1-4253-BA74-C84D30FF4C34}" destId="{62113FCA-8FD6-4759-A380-F62606B7E58F}" srcOrd="1" destOrd="0" presId="urn:microsoft.com/office/officeart/2008/layout/AlternatingHexagons"/>
    <dgm:cxn modelId="{C425733C-34D8-49EE-B336-7CEF85B18DC9}" type="presParOf" srcId="{CC317797-9CD1-4253-BA74-C84D30FF4C34}" destId="{D4582483-6AB4-403E-8585-D6DFAD49055C}" srcOrd="2" destOrd="0" presId="urn:microsoft.com/office/officeart/2008/layout/AlternatingHexagons"/>
    <dgm:cxn modelId="{6D635E5D-96C7-4949-AC43-69DD1B242091}" type="presParOf" srcId="{CC317797-9CD1-4253-BA74-C84D30FF4C34}" destId="{B821FBCB-C516-4881-8524-58F50C5D9E8B}" srcOrd="3" destOrd="0" presId="urn:microsoft.com/office/officeart/2008/layout/AlternatingHexagons"/>
    <dgm:cxn modelId="{54C5C4B0-901A-490C-BAA4-B220D76B9B49}" type="presParOf" srcId="{CC317797-9CD1-4253-BA74-C84D30FF4C34}" destId="{4B6A1D4D-CFA6-43B1-A6D4-36A6CBF02D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82A48C-001F-4B2F-8FB3-1D04BDEF6D07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D218262-D704-45E0-AA84-E483CFB2786A}" type="pres">
      <dgm:prSet presAssocID="{DD82A48C-001F-4B2F-8FB3-1D04BDEF6D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CB4235F0-FB69-47E5-8F80-1D5804823EBA}" type="presOf" srcId="{DD82A48C-001F-4B2F-8FB3-1D04BDEF6D07}" destId="{4D218262-D704-45E0-AA84-E483CFB2786A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36D072-4C25-4B3D-A499-CBC3A53B7513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32B33D9-826E-4062-B8F4-77782155AC4C}">
      <dgm:prSet phldrT="[Текст]" custT="1"/>
      <dgm:spPr/>
      <dgm:t>
        <a:bodyPr/>
        <a:lstStyle/>
        <a:p>
          <a:r>
            <a:rPr lang="ru-RU" sz="3200" dirty="0"/>
            <a:t>2020 г.</a:t>
          </a:r>
        </a:p>
      </dgm:t>
    </dgm:pt>
    <dgm:pt modelId="{E29DAAFC-4EF8-4B65-B343-2F8BCAB52D9C}" type="parTrans" cxnId="{30F91C19-211E-45FF-94DA-F1276C079B0B}">
      <dgm:prSet/>
      <dgm:spPr/>
      <dgm:t>
        <a:bodyPr/>
        <a:lstStyle/>
        <a:p>
          <a:endParaRPr lang="ru-RU"/>
        </a:p>
      </dgm:t>
    </dgm:pt>
    <dgm:pt modelId="{B3069D5A-1FD6-497B-A291-0A8A92602FBC}" type="sibTrans" cxnId="{30F91C19-211E-45FF-94DA-F1276C079B0B}">
      <dgm:prSet/>
      <dgm:spPr/>
      <dgm:t>
        <a:bodyPr/>
        <a:lstStyle/>
        <a:p>
          <a:endParaRPr lang="ru-RU"/>
        </a:p>
      </dgm:t>
    </dgm:pt>
    <dgm:pt modelId="{839275FE-C14A-44E5-BC0B-C5308932DBB3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666699"/>
              </a:solidFill>
            </a:rPr>
            <a:t>7 чел.</a:t>
          </a:r>
        </a:p>
      </dgm:t>
    </dgm:pt>
    <dgm:pt modelId="{7EFE4DF2-9710-489E-A83D-07C812BAB23D}" type="parTrans" cxnId="{E15BA7E2-E8D2-4496-927D-94BDBD1C1F3D}">
      <dgm:prSet/>
      <dgm:spPr/>
      <dgm:t>
        <a:bodyPr/>
        <a:lstStyle/>
        <a:p>
          <a:endParaRPr lang="ru-RU"/>
        </a:p>
      </dgm:t>
    </dgm:pt>
    <dgm:pt modelId="{60118587-577E-4F57-ADBE-15108A9867BC}" type="sibTrans" cxnId="{E15BA7E2-E8D2-4496-927D-94BDBD1C1F3D}">
      <dgm:prSet/>
      <dgm:spPr/>
      <dgm:t>
        <a:bodyPr/>
        <a:lstStyle/>
        <a:p>
          <a:endParaRPr lang="ru-RU"/>
        </a:p>
      </dgm:t>
    </dgm:pt>
    <dgm:pt modelId="{5E3458C6-04B5-49BD-B6E5-F8C33E117E3F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666699"/>
              </a:solidFill>
            </a:rPr>
            <a:t>30%</a:t>
          </a:r>
        </a:p>
      </dgm:t>
    </dgm:pt>
    <dgm:pt modelId="{5791036A-97E6-4A3A-AB13-993A17744D31}" type="parTrans" cxnId="{6CECC08F-8A6A-4AD7-A458-7FD58E8BCC43}">
      <dgm:prSet/>
      <dgm:spPr/>
      <dgm:t>
        <a:bodyPr/>
        <a:lstStyle/>
        <a:p>
          <a:endParaRPr lang="ru-RU"/>
        </a:p>
      </dgm:t>
    </dgm:pt>
    <dgm:pt modelId="{44E76DA5-69FF-427C-B955-86CAA8D5407D}" type="sibTrans" cxnId="{6CECC08F-8A6A-4AD7-A458-7FD58E8BCC43}">
      <dgm:prSet/>
      <dgm:spPr/>
      <dgm:t>
        <a:bodyPr/>
        <a:lstStyle/>
        <a:p>
          <a:endParaRPr lang="ru-RU"/>
        </a:p>
      </dgm:t>
    </dgm:pt>
    <dgm:pt modelId="{0563E314-FDAD-49B8-9DE1-64CEC59AC179}">
      <dgm:prSet phldrT="[Текст]" custT="1"/>
      <dgm:spPr/>
      <dgm:t>
        <a:bodyPr/>
        <a:lstStyle/>
        <a:p>
          <a:r>
            <a:rPr lang="ru-RU" sz="3200" dirty="0"/>
            <a:t>2021 г.</a:t>
          </a:r>
        </a:p>
      </dgm:t>
    </dgm:pt>
    <dgm:pt modelId="{3A1D4BD5-9C42-4F40-B30C-3D93AF1C86D8}" type="parTrans" cxnId="{AE402C79-D772-4CA3-B9EC-1909CA0F55A6}">
      <dgm:prSet/>
      <dgm:spPr/>
      <dgm:t>
        <a:bodyPr/>
        <a:lstStyle/>
        <a:p>
          <a:endParaRPr lang="ru-RU"/>
        </a:p>
      </dgm:t>
    </dgm:pt>
    <dgm:pt modelId="{3FAF08EC-1B37-401E-AFA4-17A2BDD54A35}" type="sibTrans" cxnId="{AE402C79-D772-4CA3-B9EC-1909CA0F55A6}">
      <dgm:prSet/>
      <dgm:spPr/>
      <dgm:t>
        <a:bodyPr/>
        <a:lstStyle/>
        <a:p>
          <a:endParaRPr lang="ru-RU"/>
        </a:p>
      </dgm:t>
    </dgm:pt>
    <dgm:pt modelId="{158DA87E-5FA0-4E12-8B70-D94ADF21228B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C00000"/>
              </a:solidFill>
            </a:rPr>
            <a:t>7 чел.</a:t>
          </a:r>
        </a:p>
      </dgm:t>
    </dgm:pt>
    <dgm:pt modelId="{F9DE5113-9415-4BD7-AE12-179D2DA10E52}" type="parTrans" cxnId="{99234F08-4C0A-424D-BF92-CBC7553DC92F}">
      <dgm:prSet/>
      <dgm:spPr/>
      <dgm:t>
        <a:bodyPr/>
        <a:lstStyle/>
        <a:p>
          <a:endParaRPr lang="ru-RU"/>
        </a:p>
      </dgm:t>
    </dgm:pt>
    <dgm:pt modelId="{5204C5F1-D050-4D8A-B412-A931641CD394}" type="sibTrans" cxnId="{99234F08-4C0A-424D-BF92-CBC7553DC92F}">
      <dgm:prSet/>
      <dgm:spPr/>
      <dgm:t>
        <a:bodyPr/>
        <a:lstStyle/>
        <a:p>
          <a:endParaRPr lang="ru-RU"/>
        </a:p>
      </dgm:t>
    </dgm:pt>
    <dgm:pt modelId="{6DF10C9A-D353-4C14-8584-23539E8C2C15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C00000"/>
              </a:solidFill>
            </a:rPr>
            <a:t>26 %</a:t>
          </a:r>
        </a:p>
      </dgm:t>
    </dgm:pt>
    <dgm:pt modelId="{06CDD1DA-304E-4A0C-9FEE-FD0E09061586}" type="parTrans" cxnId="{4EF2E730-CB4E-4944-86B3-D173FD87BED6}">
      <dgm:prSet/>
      <dgm:spPr/>
      <dgm:t>
        <a:bodyPr/>
        <a:lstStyle/>
        <a:p>
          <a:endParaRPr lang="ru-RU"/>
        </a:p>
      </dgm:t>
    </dgm:pt>
    <dgm:pt modelId="{C99958F5-C5D7-4FCB-9B1F-4C74E4D7CE22}" type="sibTrans" cxnId="{4EF2E730-CB4E-4944-86B3-D173FD87BED6}">
      <dgm:prSet/>
      <dgm:spPr/>
      <dgm:t>
        <a:bodyPr/>
        <a:lstStyle/>
        <a:p>
          <a:endParaRPr lang="ru-RU"/>
        </a:p>
      </dgm:t>
    </dgm:pt>
    <dgm:pt modelId="{C9E0F4D2-7EBE-4D24-9223-E388C79AF5B6}">
      <dgm:prSet phldrT="[Текст]" custT="1"/>
      <dgm:spPr/>
      <dgm:t>
        <a:bodyPr/>
        <a:lstStyle/>
        <a:p>
          <a:r>
            <a:rPr lang="ru-RU" sz="3200" dirty="0"/>
            <a:t>2022 г.</a:t>
          </a:r>
        </a:p>
      </dgm:t>
    </dgm:pt>
    <dgm:pt modelId="{57645001-1815-421F-879D-447D8BB86106}" type="parTrans" cxnId="{350E654E-3C25-497F-9DFE-5594CA248C3D}">
      <dgm:prSet/>
      <dgm:spPr/>
      <dgm:t>
        <a:bodyPr/>
        <a:lstStyle/>
        <a:p>
          <a:endParaRPr lang="ru-RU"/>
        </a:p>
      </dgm:t>
    </dgm:pt>
    <dgm:pt modelId="{D26822A4-34B9-4387-BDB1-C33D29D76A19}" type="sibTrans" cxnId="{350E654E-3C25-497F-9DFE-5594CA248C3D}">
      <dgm:prSet/>
      <dgm:spPr/>
      <dgm:t>
        <a:bodyPr/>
        <a:lstStyle/>
        <a:p>
          <a:endParaRPr lang="ru-RU"/>
        </a:p>
      </dgm:t>
    </dgm:pt>
    <dgm:pt modelId="{3A55B620-D137-4304-B47D-7BAC0037D41E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002060"/>
              </a:solidFill>
            </a:rPr>
            <a:t>5 чел.</a:t>
          </a:r>
        </a:p>
      </dgm:t>
    </dgm:pt>
    <dgm:pt modelId="{2D737AC7-EC68-4E68-A413-9BD40750475E}" type="parTrans" cxnId="{22A5F0EE-CCD6-426C-9BAC-4866B17FB597}">
      <dgm:prSet/>
      <dgm:spPr/>
      <dgm:t>
        <a:bodyPr/>
        <a:lstStyle/>
        <a:p>
          <a:endParaRPr lang="ru-RU"/>
        </a:p>
      </dgm:t>
    </dgm:pt>
    <dgm:pt modelId="{92C0D816-5761-4048-BC75-BCEA99D2A822}" type="sibTrans" cxnId="{22A5F0EE-CCD6-426C-9BAC-4866B17FB597}">
      <dgm:prSet/>
      <dgm:spPr/>
      <dgm:t>
        <a:bodyPr/>
        <a:lstStyle/>
        <a:p>
          <a:endParaRPr lang="ru-RU"/>
        </a:p>
      </dgm:t>
    </dgm:pt>
    <dgm:pt modelId="{CE6E46E3-146F-40E4-9377-43BDD7909E5F}">
      <dgm:prSet phldrT="[Текст]"/>
      <dgm:spPr/>
      <dgm:t>
        <a:bodyPr/>
        <a:lstStyle/>
        <a:p>
          <a:pPr algn="ctr">
            <a:buNone/>
          </a:pPr>
          <a:r>
            <a:rPr lang="ru-RU" dirty="0">
              <a:solidFill>
                <a:srgbClr val="002060"/>
              </a:solidFill>
            </a:rPr>
            <a:t>28 %</a:t>
          </a:r>
        </a:p>
      </dgm:t>
    </dgm:pt>
    <dgm:pt modelId="{B7D45E22-2A0F-49A2-88A4-5B6B3D3379CA}" type="parTrans" cxnId="{1F02828F-E696-480F-8DA7-A7CE2DAB53E2}">
      <dgm:prSet/>
      <dgm:spPr/>
      <dgm:t>
        <a:bodyPr/>
        <a:lstStyle/>
        <a:p>
          <a:endParaRPr lang="ru-RU"/>
        </a:p>
      </dgm:t>
    </dgm:pt>
    <dgm:pt modelId="{51D2D577-6DDC-45BE-9838-FFDD0E697FDB}" type="sibTrans" cxnId="{1F02828F-E696-480F-8DA7-A7CE2DAB53E2}">
      <dgm:prSet/>
      <dgm:spPr/>
      <dgm:t>
        <a:bodyPr/>
        <a:lstStyle/>
        <a:p>
          <a:endParaRPr lang="ru-RU"/>
        </a:p>
      </dgm:t>
    </dgm:pt>
    <dgm:pt modelId="{2E4BE639-4A13-4C41-8DEF-44B9A0095877}" type="pres">
      <dgm:prSet presAssocID="{D036D072-4C25-4B3D-A499-CBC3A53B751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BCA245-36FC-444E-B2DE-950D9F325EDF}" type="pres">
      <dgm:prSet presAssocID="{D036D072-4C25-4B3D-A499-CBC3A53B7513}" presName="cycle" presStyleCnt="0"/>
      <dgm:spPr/>
    </dgm:pt>
    <dgm:pt modelId="{B96A2812-AE73-4F02-B5E2-7274A762ED2B}" type="pres">
      <dgm:prSet presAssocID="{D036D072-4C25-4B3D-A499-CBC3A53B7513}" presName="centerShape" presStyleCnt="0"/>
      <dgm:spPr/>
    </dgm:pt>
    <dgm:pt modelId="{EE77E973-6B03-42A4-95FF-72960BEBDF6B}" type="pres">
      <dgm:prSet presAssocID="{D036D072-4C25-4B3D-A499-CBC3A53B7513}" presName="connSite" presStyleLbl="node1" presStyleIdx="0" presStyleCnt="4"/>
      <dgm:spPr/>
    </dgm:pt>
    <dgm:pt modelId="{BACF9C1D-CE43-4E5F-9089-24C40541FFBC}" type="pres">
      <dgm:prSet presAssocID="{D036D072-4C25-4B3D-A499-CBC3A53B7513}" presName="visibl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36000" r="-36000"/>
          </a:stretch>
        </a:blipFill>
      </dgm:spPr>
    </dgm:pt>
    <dgm:pt modelId="{DCDA8089-BCE8-43A4-951B-E6B4091689C6}" type="pres">
      <dgm:prSet presAssocID="{E29DAAFC-4EF8-4B65-B343-2F8BCAB52D9C}" presName="Name25" presStyleLbl="parChTrans1D1" presStyleIdx="0" presStyleCnt="3"/>
      <dgm:spPr/>
      <dgm:t>
        <a:bodyPr/>
        <a:lstStyle/>
        <a:p>
          <a:endParaRPr lang="ru-RU"/>
        </a:p>
      </dgm:t>
    </dgm:pt>
    <dgm:pt modelId="{4FD1BA15-5174-4320-A3FB-68744AE099CB}" type="pres">
      <dgm:prSet presAssocID="{F32B33D9-826E-4062-B8F4-77782155AC4C}" presName="node" presStyleCnt="0"/>
      <dgm:spPr/>
    </dgm:pt>
    <dgm:pt modelId="{D853939F-F601-42BA-8277-6A43667F2C4F}" type="pres">
      <dgm:prSet presAssocID="{F32B33D9-826E-4062-B8F4-77782155AC4C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1F21E-473A-40F9-A216-C377223D9BBE}" type="pres">
      <dgm:prSet presAssocID="{F32B33D9-826E-4062-B8F4-77782155AC4C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060CD-7FE6-4C3B-A9B0-8F43915AD443}" type="pres">
      <dgm:prSet presAssocID="{3A1D4BD5-9C42-4F40-B30C-3D93AF1C86D8}" presName="Name25" presStyleLbl="parChTrans1D1" presStyleIdx="1" presStyleCnt="3"/>
      <dgm:spPr/>
      <dgm:t>
        <a:bodyPr/>
        <a:lstStyle/>
        <a:p>
          <a:endParaRPr lang="ru-RU"/>
        </a:p>
      </dgm:t>
    </dgm:pt>
    <dgm:pt modelId="{D854EFA3-AF0F-4A15-B7B2-BBDE336F32E3}" type="pres">
      <dgm:prSet presAssocID="{0563E314-FDAD-49B8-9DE1-64CEC59AC179}" presName="node" presStyleCnt="0"/>
      <dgm:spPr/>
    </dgm:pt>
    <dgm:pt modelId="{AF644BE4-0752-4163-93A4-BA101484595A}" type="pres">
      <dgm:prSet presAssocID="{0563E314-FDAD-49B8-9DE1-64CEC59AC179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478A5-43BF-4202-9B55-9C850A4E5184}" type="pres">
      <dgm:prSet presAssocID="{0563E314-FDAD-49B8-9DE1-64CEC59AC179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A68B3-482A-46A6-8636-38D999BA7F8F}" type="pres">
      <dgm:prSet presAssocID="{57645001-1815-421F-879D-447D8BB86106}" presName="Name25" presStyleLbl="parChTrans1D1" presStyleIdx="2" presStyleCnt="3"/>
      <dgm:spPr/>
      <dgm:t>
        <a:bodyPr/>
        <a:lstStyle/>
        <a:p>
          <a:endParaRPr lang="ru-RU"/>
        </a:p>
      </dgm:t>
    </dgm:pt>
    <dgm:pt modelId="{26C26868-1259-4AD1-A4E8-E7A2908B3975}" type="pres">
      <dgm:prSet presAssocID="{C9E0F4D2-7EBE-4D24-9223-E388C79AF5B6}" presName="node" presStyleCnt="0"/>
      <dgm:spPr/>
    </dgm:pt>
    <dgm:pt modelId="{2B44E74B-0F2C-4632-999D-87739F2D53F4}" type="pres">
      <dgm:prSet presAssocID="{C9E0F4D2-7EBE-4D24-9223-E388C79AF5B6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7F1F6-834A-42FD-83F7-75D02F212301}" type="pres">
      <dgm:prSet presAssocID="{C9E0F4D2-7EBE-4D24-9223-E388C79AF5B6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5BA7E2-E8D2-4496-927D-94BDBD1C1F3D}" srcId="{F32B33D9-826E-4062-B8F4-77782155AC4C}" destId="{839275FE-C14A-44E5-BC0B-C5308932DBB3}" srcOrd="0" destOrd="0" parTransId="{7EFE4DF2-9710-489E-A83D-07C812BAB23D}" sibTransId="{60118587-577E-4F57-ADBE-15108A9867BC}"/>
    <dgm:cxn modelId="{09AF304D-BAA8-4FEC-A115-7F1E66F3F3B4}" type="presOf" srcId="{D036D072-4C25-4B3D-A499-CBC3A53B7513}" destId="{2E4BE639-4A13-4C41-8DEF-44B9A0095877}" srcOrd="0" destOrd="0" presId="urn:microsoft.com/office/officeart/2005/8/layout/radial2"/>
    <dgm:cxn modelId="{6CECC08F-8A6A-4AD7-A458-7FD58E8BCC43}" srcId="{F32B33D9-826E-4062-B8F4-77782155AC4C}" destId="{5E3458C6-04B5-49BD-B6E5-F8C33E117E3F}" srcOrd="1" destOrd="0" parTransId="{5791036A-97E6-4A3A-AB13-993A17744D31}" sibTransId="{44E76DA5-69FF-427C-B955-86CAA8D5407D}"/>
    <dgm:cxn modelId="{99234F08-4C0A-424D-BF92-CBC7553DC92F}" srcId="{0563E314-FDAD-49B8-9DE1-64CEC59AC179}" destId="{158DA87E-5FA0-4E12-8B70-D94ADF21228B}" srcOrd="0" destOrd="0" parTransId="{F9DE5113-9415-4BD7-AE12-179D2DA10E52}" sibTransId="{5204C5F1-D050-4D8A-B412-A931641CD394}"/>
    <dgm:cxn modelId="{7BDA5A04-EC66-4372-B106-98E114342DF0}" type="presOf" srcId="{3A1D4BD5-9C42-4F40-B30C-3D93AF1C86D8}" destId="{ADC060CD-7FE6-4C3B-A9B0-8F43915AD443}" srcOrd="0" destOrd="0" presId="urn:microsoft.com/office/officeart/2005/8/layout/radial2"/>
    <dgm:cxn modelId="{AE402C79-D772-4CA3-B9EC-1909CA0F55A6}" srcId="{D036D072-4C25-4B3D-A499-CBC3A53B7513}" destId="{0563E314-FDAD-49B8-9DE1-64CEC59AC179}" srcOrd="1" destOrd="0" parTransId="{3A1D4BD5-9C42-4F40-B30C-3D93AF1C86D8}" sibTransId="{3FAF08EC-1B37-401E-AFA4-17A2BDD54A35}"/>
    <dgm:cxn modelId="{4EF2E730-CB4E-4944-86B3-D173FD87BED6}" srcId="{0563E314-FDAD-49B8-9DE1-64CEC59AC179}" destId="{6DF10C9A-D353-4C14-8584-23539E8C2C15}" srcOrd="1" destOrd="0" parTransId="{06CDD1DA-304E-4A0C-9FEE-FD0E09061586}" sibTransId="{C99958F5-C5D7-4FCB-9B1F-4C74E4D7CE22}"/>
    <dgm:cxn modelId="{22A5F0EE-CCD6-426C-9BAC-4866B17FB597}" srcId="{C9E0F4D2-7EBE-4D24-9223-E388C79AF5B6}" destId="{3A55B620-D137-4304-B47D-7BAC0037D41E}" srcOrd="0" destOrd="0" parTransId="{2D737AC7-EC68-4E68-A413-9BD40750475E}" sibTransId="{92C0D816-5761-4048-BC75-BCEA99D2A822}"/>
    <dgm:cxn modelId="{22F1B119-E217-490B-96B2-47D0DD8F601F}" type="presOf" srcId="{3A55B620-D137-4304-B47D-7BAC0037D41E}" destId="{BC27F1F6-834A-42FD-83F7-75D02F212301}" srcOrd="0" destOrd="0" presId="urn:microsoft.com/office/officeart/2005/8/layout/radial2"/>
    <dgm:cxn modelId="{B622B315-C7B5-4016-AEC8-D5936E6FC929}" type="presOf" srcId="{839275FE-C14A-44E5-BC0B-C5308932DBB3}" destId="{3491F21E-473A-40F9-A216-C377223D9BBE}" srcOrd="0" destOrd="0" presId="urn:microsoft.com/office/officeart/2005/8/layout/radial2"/>
    <dgm:cxn modelId="{30F91C19-211E-45FF-94DA-F1276C079B0B}" srcId="{D036D072-4C25-4B3D-A499-CBC3A53B7513}" destId="{F32B33D9-826E-4062-B8F4-77782155AC4C}" srcOrd="0" destOrd="0" parTransId="{E29DAAFC-4EF8-4B65-B343-2F8BCAB52D9C}" sibTransId="{B3069D5A-1FD6-497B-A291-0A8A92602FBC}"/>
    <dgm:cxn modelId="{350E654E-3C25-497F-9DFE-5594CA248C3D}" srcId="{D036D072-4C25-4B3D-A499-CBC3A53B7513}" destId="{C9E0F4D2-7EBE-4D24-9223-E388C79AF5B6}" srcOrd="2" destOrd="0" parTransId="{57645001-1815-421F-879D-447D8BB86106}" sibTransId="{D26822A4-34B9-4387-BDB1-C33D29D76A19}"/>
    <dgm:cxn modelId="{1FDB5B8B-2EA5-4443-9510-1CF290C340A1}" type="presOf" srcId="{5E3458C6-04B5-49BD-B6E5-F8C33E117E3F}" destId="{3491F21E-473A-40F9-A216-C377223D9BBE}" srcOrd="0" destOrd="1" presId="urn:microsoft.com/office/officeart/2005/8/layout/radial2"/>
    <dgm:cxn modelId="{F4710EB2-2B13-4091-97FD-BC2DE6C88E04}" type="presOf" srcId="{E29DAAFC-4EF8-4B65-B343-2F8BCAB52D9C}" destId="{DCDA8089-BCE8-43A4-951B-E6B4091689C6}" srcOrd="0" destOrd="0" presId="urn:microsoft.com/office/officeart/2005/8/layout/radial2"/>
    <dgm:cxn modelId="{1F02828F-E696-480F-8DA7-A7CE2DAB53E2}" srcId="{C9E0F4D2-7EBE-4D24-9223-E388C79AF5B6}" destId="{CE6E46E3-146F-40E4-9377-43BDD7909E5F}" srcOrd="1" destOrd="0" parTransId="{B7D45E22-2A0F-49A2-88A4-5B6B3D3379CA}" sibTransId="{51D2D577-6DDC-45BE-9838-FFDD0E697FDB}"/>
    <dgm:cxn modelId="{6DECA87A-1AE8-4724-9C38-0F49E46791ED}" type="presOf" srcId="{158DA87E-5FA0-4E12-8B70-D94ADF21228B}" destId="{96C478A5-43BF-4202-9B55-9C850A4E5184}" srcOrd="0" destOrd="0" presId="urn:microsoft.com/office/officeart/2005/8/layout/radial2"/>
    <dgm:cxn modelId="{830569EE-2447-460C-985F-CA74B9AF6539}" type="presOf" srcId="{CE6E46E3-146F-40E4-9377-43BDD7909E5F}" destId="{BC27F1F6-834A-42FD-83F7-75D02F212301}" srcOrd="0" destOrd="1" presId="urn:microsoft.com/office/officeart/2005/8/layout/radial2"/>
    <dgm:cxn modelId="{A080BFEF-E4A0-410A-B84D-D915D8950A1C}" type="presOf" srcId="{C9E0F4D2-7EBE-4D24-9223-E388C79AF5B6}" destId="{2B44E74B-0F2C-4632-999D-87739F2D53F4}" srcOrd="0" destOrd="0" presId="urn:microsoft.com/office/officeart/2005/8/layout/radial2"/>
    <dgm:cxn modelId="{06C40AB6-A584-40BA-A123-974A9CCA1D79}" type="presOf" srcId="{F32B33D9-826E-4062-B8F4-77782155AC4C}" destId="{D853939F-F601-42BA-8277-6A43667F2C4F}" srcOrd="0" destOrd="0" presId="urn:microsoft.com/office/officeart/2005/8/layout/radial2"/>
    <dgm:cxn modelId="{855BB84C-2623-44E2-ADE1-4D64C1687929}" type="presOf" srcId="{57645001-1815-421F-879D-447D8BB86106}" destId="{81AA68B3-482A-46A6-8636-38D999BA7F8F}" srcOrd="0" destOrd="0" presId="urn:microsoft.com/office/officeart/2005/8/layout/radial2"/>
    <dgm:cxn modelId="{15FAC928-CDAC-4BB2-817D-0991BFE7B745}" type="presOf" srcId="{0563E314-FDAD-49B8-9DE1-64CEC59AC179}" destId="{AF644BE4-0752-4163-93A4-BA101484595A}" srcOrd="0" destOrd="0" presId="urn:microsoft.com/office/officeart/2005/8/layout/radial2"/>
    <dgm:cxn modelId="{27345767-50A7-450F-9DAA-D2A55BD33BEA}" type="presOf" srcId="{6DF10C9A-D353-4C14-8584-23539E8C2C15}" destId="{96C478A5-43BF-4202-9B55-9C850A4E5184}" srcOrd="0" destOrd="1" presId="urn:microsoft.com/office/officeart/2005/8/layout/radial2"/>
    <dgm:cxn modelId="{4469B454-7013-4974-8BB1-3FC8CB1CF87A}" type="presParOf" srcId="{2E4BE639-4A13-4C41-8DEF-44B9A0095877}" destId="{DBBCA245-36FC-444E-B2DE-950D9F325EDF}" srcOrd="0" destOrd="0" presId="urn:microsoft.com/office/officeart/2005/8/layout/radial2"/>
    <dgm:cxn modelId="{E27E10CC-B014-411D-A925-2BE568C6C3A9}" type="presParOf" srcId="{DBBCA245-36FC-444E-B2DE-950D9F325EDF}" destId="{B96A2812-AE73-4F02-B5E2-7274A762ED2B}" srcOrd="0" destOrd="0" presId="urn:microsoft.com/office/officeart/2005/8/layout/radial2"/>
    <dgm:cxn modelId="{C098BAAA-0847-40EB-A101-4C4D7A9BCDD2}" type="presParOf" srcId="{B96A2812-AE73-4F02-B5E2-7274A762ED2B}" destId="{EE77E973-6B03-42A4-95FF-72960BEBDF6B}" srcOrd="0" destOrd="0" presId="urn:microsoft.com/office/officeart/2005/8/layout/radial2"/>
    <dgm:cxn modelId="{3326B96D-18F1-4C97-A76B-2C73723B415A}" type="presParOf" srcId="{B96A2812-AE73-4F02-B5E2-7274A762ED2B}" destId="{BACF9C1D-CE43-4E5F-9089-24C40541FFBC}" srcOrd="1" destOrd="0" presId="urn:microsoft.com/office/officeart/2005/8/layout/radial2"/>
    <dgm:cxn modelId="{3C046287-98BF-4776-9016-7A9FAE45FF99}" type="presParOf" srcId="{DBBCA245-36FC-444E-B2DE-950D9F325EDF}" destId="{DCDA8089-BCE8-43A4-951B-E6B4091689C6}" srcOrd="1" destOrd="0" presId="urn:microsoft.com/office/officeart/2005/8/layout/radial2"/>
    <dgm:cxn modelId="{09BFC478-B641-4E70-9746-22AE5EF24E60}" type="presParOf" srcId="{DBBCA245-36FC-444E-B2DE-950D9F325EDF}" destId="{4FD1BA15-5174-4320-A3FB-68744AE099CB}" srcOrd="2" destOrd="0" presId="urn:microsoft.com/office/officeart/2005/8/layout/radial2"/>
    <dgm:cxn modelId="{FE9FBD7D-0E41-4F36-ACA9-2D4D347262FF}" type="presParOf" srcId="{4FD1BA15-5174-4320-A3FB-68744AE099CB}" destId="{D853939F-F601-42BA-8277-6A43667F2C4F}" srcOrd="0" destOrd="0" presId="urn:microsoft.com/office/officeart/2005/8/layout/radial2"/>
    <dgm:cxn modelId="{D9EED746-55F0-471E-A903-0C7AD1267EAC}" type="presParOf" srcId="{4FD1BA15-5174-4320-A3FB-68744AE099CB}" destId="{3491F21E-473A-40F9-A216-C377223D9BBE}" srcOrd="1" destOrd="0" presId="urn:microsoft.com/office/officeart/2005/8/layout/radial2"/>
    <dgm:cxn modelId="{C3844A5B-214F-4026-8635-5097BA190A5D}" type="presParOf" srcId="{DBBCA245-36FC-444E-B2DE-950D9F325EDF}" destId="{ADC060CD-7FE6-4C3B-A9B0-8F43915AD443}" srcOrd="3" destOrd="0" presId="urn:microsoft.com/office/officeart/2005/8/layout/radial2"/>
    <dgm:cxn modelId="{C7E3877F-4AE1-4F6C-9EE4-63B196702C15}" type="presParOf" srcId="{DBBCA245-36FC-444E-B2DE-950D9F325EDF}" destId="{D854EFA3-AF0F-4A15-B7B2-BBDE336F32E3}" srcOrd="4" destOrd="0" presId="urn:microsoft.com/office/officeart/2005/8/layout/radial2"/>
    <dgm:cxn modelId="{D7BFB49C-18F8-43D5-A5E6-1C4093249CDF}" type="presParOf" srcId="{D854EFA3-AF0F-4A15-B7B2-BBDE336F32E3}" destId="{AF644BE4-0752-4163-93A4-BA101484595A}" srcOrd="0" destOrd="0" presId="urn:microsoft.com/office/officeart/2005/8/layout/radial2"/>
    <dgm:cxn modelId="{A21FEEEB-8E9D-4DFE-87D6-01B7D53AF6E9}" type="presParOf" srcId="{D854EFA3-AF0F-4A15-B7B2-BBDE336F32E3}" destId="{96C478A5-43BF-4202-9B55-9C850A4E5184}" srcOrd="1" destOrd="0" presId="urn:microsoft.com/office/officeart/2005/8/layout/radial2"/>
    <dgm:cxn modelId="{8BA58599-BC66-4FD6-B6C0-BB0C04F4A4E5}" type="presParOf" srcId="{DBBCA245-36FC-444E-B2DE-950D9F325EDF}" destId="{81AA68B3-482A-46A6-8636-38D999BA7F8F}" srcOrd="5" destOrd="0" presId="urn:microsoft.com/office/officeart/2005/8/layout/radial2"/>
    <dgm:cxn modelId="{F00E842D-7000-444A-844D-CEF8807A8898}" type="presParOf" srcId="{DBBCA245-36FC-444E-B2DE-950D9F325EDF}" destId="{26C26868-1259-4AD1-A4E8-E7A2908B3975}" srcOrd="6" destOrd="0" presId="urn:microsoft.com/office/officeart/2005/8/layout/radial2"/>
    <dgm:cxn modelId="{1C8BB8D5-C66C-43A3-8119-F32D6BDB3EAA}" type="presParOf" srcId="{26C26868-1259-4AD1-A4E8-E7A2908B3975}" destId="{2B44E74B-0F2C-4632-999D-87739F2D53F4}" srcOrd="0" destOrd="0" presId="urn:microsoft.com/office/officeart/2005/8/layout/radial2"/>
    <dgm:cxn modelId="{596F33C3-9E86-4E2F-86C4-8AFD64D02208}" type="presParOf" srcId="{26C26868-1259-4AD1-A4E8-E7A2908B3975}" destId="{BC27F1F6-834A-42FD-83F7-75D02F21230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D69F79-ED0A-4D94-92A6-29F30074A850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2CB183-D3FA-4435-A514-2CBCCD5B86D5}">
      <dgm:prSet phldrT="[Текст]" custT="1"/>
      <dgm:spPr/>
      <dgm:t>
        <a:bodyPr/>
        <a:lstStyle/>
        <a:p>
          <a:r>
            <a:rPr lang="ru-RU" sz="3500" b="1" dirty="0"/>
            <a:t>2004 – </a:t>
          </a:r>
        </a:p>
        <a:p>
          <a:r>
            <a:rPr lang="ru-RU" sz="3500" b="1" dirty="0"/>
            <a:t>2011 гг.</a:t>
          </a:r>
        </a:p>
      </dgm:t>
    </dgm:pt>
    <dgm:pt modelId="{63270A98-E476-4644-ACC8-2D8A0D81B7CD}" type="parTrans" cxnId="{823940A6-EAE0-4F24-BAF9-0CE42B665063}">
      <dgm:prSet/>
      <dgm:spPr/>
      <dgm:t>
        <a:bodyPr/>
        <a:lstStyle/>
        <a:p>
          <a:endParaRPr lang="ru-RU"/>
        </a:p>
      </dgm:t>
    </dgm:pt>
    <dgm:pt modelId="{F084655A-CCA3-4434-9C8C-1C946B992821}" type="sibTrans" cxnId="{823940A6-EAE0-4F24-BAF9-0CE42B665063}">
      <dgm:prSet/>
      <dgm:spPr/>
      <dgm:t>
        <a:bodyPr/>
        <a:lstStyle/>
        <a:p>
          <a:endParaRPr lang="ru-RU"/>
        </a:p>
      </dgm:t>
    </dgm:pt>
    <dgm:pt modelId="{320DF3B5-189D-47AF-85C5-D9B0006094E7}">
      <dgm:prSet phldrT="[Текст]" custT="1"/>
      <dgm:spPr/>
      <dgm:t>
        <a:bodyPr/>
        <a:lstStyle/>
        <a:p>
          <a:r>
            <a:rPr lang="ru-RU" sz="3500" b="1" dirty="0"/>
            <a:t>2011 – </a:t>
          </a:r>
        </a:p>
        <a:p>
          <a:r>
            <a:rPr lang="ru-RU" sz="3500" b="1" dirty="0"/>
            <a:t>2021 гг.</a:t>
          </a:r>
        </a:p>
      </dgm:t>
    </dgm:pt>
    <dgm:pt modelId="{DA7F138E-21E0-496D-A2C7-94F88DCB7F1A}" type="parTrans" cxnId="{CF8267DB-4792-42C5-B525-737939E498C7}">
      <dgm:prSet/>
      <dgm:spPr/>
      <dgm:t>
        <a:bodyPr/>
        <a:lstStyle/>
        <a:p>
          <a:endParaRPr lang="ru-RU"/>
        </a:p>
      </dgm:t>
    </dgm:pt>
    <dgm:pt modelId="{254FCE84-ECF4-467A-93BE-DB9BA37C154B}" type="sibTrans" cxnId="{CF8267DB-4792-42C5-B525-737939E498C7}">
      <dgm:prSet/>
      <dgm:spPr/>
      <dgm:t>
        <a:bodyPr/>
        <a:lstStyle/>
        <a:p>
          <a:endParaRPr lang="ru-RU"/>
        </a:p>
      </dgm:t>
    </dgm:pt>
    <dgm:pt modelId="{B8EE4C0C-93F4-4EE2-B9A1-66683897BE7D}">
      <dgm:prSet phldrT="[Текст]" custT="1"/>
      <dgm:spPr/>
      <dgm:t>
        <a:bodyPr/>
        <a:lstStyle/>
        <a:p>
          <a:r>
            <a:rPr lang="ru-RU" sz="3200" dirty="0" err="1"/>
            <a:t>Образова</a:t>
          </a:r>
          <a:r>
            <a:rPr lang="ru-RU" sz="3200" dirty="0"/>
            <a:t>-тельный аспект</a:t>
          </a:r>
        </a:p>
      </dgm:t>
    </dgm:pt>
    <dgm:pt modelId="{C1A15055-925B-4A7D-B6DA-3A6D92FC2786}" type="parTrans" cxnId="{59571B19-DD23-446A-8FC6-5DAA31242EAF}">
      <dgm:prSet/>
      <dgm:spPr/>
      <dgm:t>
        <a:bodyPr/>
        <a:lstStyle/>
        <a:p>
          <a:endParaRPr lang="ru-RU"/>
        </a:p>
      </dgm:t>
    </dgm:pt>
    <dgm:pt modelId="{AD3D46F2-DAE8-4FF4-A18C-6E3860A8A71B}" type="sibTrans" cxnId="{59571B19-DD23-446A-8FC6-5DAA31242EAF}">
      <dgm:prSet/>
      <dgm:spPr/>
      <dgm:t>
        <a:bodyPr/>
        <a:lstStyle/>
        <a:p>
          <a:endParaRPr lang="ru-RU"/>
        </a:p>
      </dgm:t>
    </dgm:pt>
    <dgm:pt modelId="{7AD79797-DE7A-4347-A357-DAA5C6CFB354}">
      <dgm:prSet phldrT="[Текст]"/>
      <dgm:spPr/>
      <dgm:t>
        <a:bodyPr/>
        <a:lstStyle/>
        <a:p>
          <a:r>
            <a:rPr lang="ru-RU" sz="3500" b="1" dirty="0" smtClean="0"/>
            <a:t>С 2022 г.</a:t>
          </a:r>
          <a:endParaRPr lang="ru-RU" sz="3500" b="1" dirty="0"/>
        </a:p>
      </dgm:t>
    </dgm:pt>
    <dgm:pt modelId="{3ECC4C3C-1D0F-46D9-98B8-D5E0D477A00A}" type="parTrans" cxnId="{ED2CDC4E-A2C6-47DE-B023-C899367A712C}">
      <dgm:prSet/>
      <dgm:spPr/>
      <dgm:t>
        <a:bodyPr/>
        <a:lstStyle/>
        <a:p>
          <a:endParaRPr lang="ru-RU"/>
        </a:p>
      </dgm:t>
    </dgm:pt>
    <dgm:pt modelId="{30874D0D-9EE1-4068-A039-E86FF74DA4FA}" type="sibTrans" cxnId="{ED2CDC4E-A2C6-47DE-B023-C899367A712C}">
      <dgm:prSet/>
      <dgm:spPr/>
      <dgm:t>
        <a:bodyPr/>
        <a:lstStyle/>
        <a:p>
          <a:endParaRPr lang="ru-RU"/>
        </a:p>
      </dgm:t>
    </dgm:pt>
    <dgm:pt modelId="{618819A7-23C0-40E9-B66B-C55B9A9E4C64}">
      <dgm:prSet phldrT="[Текст]" custT="1"/>
      <dgm:spPr/>
      <dgm:t>
        <a:bodyPr/>
        <a:lstStyle/>
        <a:p>
          <a:r>
            <a:rPr lang="ru-RU" sz="3200" dirty="0"/>
            <a:t>Комплекс-</a:t>
          </a:r>
          <a:r>
            <a:rPr lang="ru-RU" sz="3200" dirty="0" err="1"/>
            <a:t>ный</a:t>
          </a:r>
          <a:r>
            <a:rPr lang="ru-RU" sz="3200" dirty="0"/>
            <a:t> подход</a:t>
          </a:r>
        </a:p>
      </dgm:t>
    </dgm:pt>
    <dgm:pt modelId="{6E95DBAD-DA1D-42CD-9964-A5AAA1B26976}" type="parTrans" cxnId="{B0E75005-961A-4E5F-BE09-545D1617698D}">
      <dgm:prSet/>
      <dgm:spPr/>
      <dgm:t>
        <a:bodyPr/>
        <a:lstStyle/>
        <a:p>
          <a:endParaRPr lang="ru-RU"/>
        </a:p>
      </dgm:t>
    </dgm:pt>
    <dgm:pt modelId="{FF92975B-85B9-4F88-9E21-8E74914B1E54}" type="sibTrans" cxnId="{B0E75005-961A-4E5F-BE09-545D1617698D}">
      <dgm:prSet/>
      <dgm:spPr/>
      <dgm:t>
        <a:bodyPr/>
        <a:lstStyle/>
        <a:p>
          <a:endParaRPr lang="ru-RU"/>
        </a:p>
      </dgm:t>
    </dgm:pt>
    <dgm:pt modelId="{54712E05-49B5-47A1-BA57-0B6E1FABB61D}">
      <dgm:prSet phldrT="[Текст]" custT="1"/>
      <dgm:spPr/>
      <dgm:t>
        <a:bodyPr/>
        <a:lstStyle/>
        <a:p>
          <a:r>
            <a:rPr lang="ru-RU" sz="3200" dirty="0" err="1"/>
            <a:t>Воспита</a:t>
          </a:r>
          <a:r>
            <a:rPr lang="ru-RU" sz="3200" dirty="0"/>
            <a:t>-тельный аспект</a:t>
          </a:r>
        </a:p>
      </dgm:t>
    </dgm:pt>
    <dgm:pt modelId="{1FEDC67D-AEF7-4813-9FB8-C254D7A1F785}" type="sibTrans" cxnId="{D3D68F0D-C5C2-4238-9B2D-28403DB75553}">
      <dgm:prSet/>
      <dgm:spPr/>
      <dgm:t>
        <a:bodyPr/>
        <a:lstStyle/>
        <a:p>
          <a:endParaRPr lang="ru-RU"/>
        </a:p>
      </dgm:t>
    </dgm:pt>
    <dgm:pt modelId="{A1C5AF8C-E0CF-469B-B9C1-75E592EEF5F2}" type="parTrans" cxnId="{D3D68F0D-C5C2-4238-9B2D-28403DB75553}">
      <dgm:prSet/>
      <dgm:spPr/>
      <dgm:t>
        <a:bodyPr/>
        <a:lstStyle/>
        <a:p>
          <a:endParaRPr lang="ru-RU"/>
        </a:p>
      </dgm:t>
    </dgm:pt>
    <dgm:pt modelId="{810C4E54-C346-41C4-B096-5651B1A157AD}" type="pres">
      <dgm:prSet presAssocID="{C2D69F79-ED0A-4D94-92A6-29F30074A85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6E32F9-C71B-4F65-B2D6-90362896CED0}" type="pres">
      <dgm:prSet presAssocID="{922CB183-D3FA-4435-A514-2CBCCD5B86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653BE-1C91-4EE2-86CD-C53ABE5054EF}" type="pres">
      <dgm:prSet presAssocID="{F084655A-CCA3-4434-9C8C-1C946B992821}" presName="sibTrans" presStyleCnt="0"/>
      <dgm:spPr/>
    </dgm:pt>
    <dgm:pt modelId="{845013EE-C0CE-4BBF-97F1-23F1A18FEFC5}" type="pres">
      <dgm:prSet presAssocID="{320DF3B5-189D-47AF-85C5-D9B0006094E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A8F5B-7285-41F8-9A0C-BDA679409FBE}" type="pres">
      <dgm:prSet presAssocID="{254FCE84-ECF4-467A-93BE-DB9BA37C154B}" presName="sibTrans" presStyleCnt="0"/>
      <dgm:spPr/>
    </dgm:pt>
    <dgm:pt modelId="{E8755ADF-2173-4DDA-AC4B-6F75B49CF0A0}" type="pres">
      <dgm:prSet presAssocID="{7AD79797-DE7A-4347-A357-DAA5C6CFB3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2CDC4E-A2C6-47DE-B023-C899367A712C}" srcId="{C2D69F79-ED0A-4D94-92A6-29F30074A850}" destId="{7AD79797-DE7A-4347-A357-DAA5C6CFB354}" srcOrd="2" destOrd="0" parTransId="{3ECC4C3C-1D0F-46D9-98B8-D5E0D477A00A}" sibTransId="{30874D0D-9EE1-4068-A039-E86FF74DA4FA}"/>
    <dgm:cxn modelId="{BCC80933-F709-4CAD-B0FC-D5352F36FE6D}" type="presOf" srcId="{7AD79797-DE7A-4347-A357-DAA5C6CFB354}" destId="{E8755ADF-2173-4DDA-AC4B-6F75B49CF0A0}" srcOrd="0" destOrd="0" presId="urn:microsoft.com/office/officeart/2005/8/layout/hList6"/>
    <dgm:cxn modelId="{1B0D016A-A933-4023-A398-FC4EFB5521B3}" type="presOf" srcId="{922CB183-D3FA-4435-A514-2CBCCD5B86D5}" destId="{546E32F9-C71B-4F65-B2D6-90362896CED0}" srcOrd="0" destOrd="0" presId="urn:microsoft.com/office/officeart/2005/8/layout/hList6"/>
    <dgm:cxn modelId="{8A82A7C9-5311-4D69-891D-F30AA560EF9A}" type="presOf" srcId="{B8EE4C0C-93F4-4EE2-B9A1-66683897BE7D}" destId="{845013EE-C0CE-4BBF-97F1-23F1A18FEFC5}" srcOrd="0" destOrd="1" presId="urn:microsoft.com/office/officeart/2005/8/layout/hList6"/>
    <dgm:cxn modelId="{823940A6-EAE0-4F24-BAF9-0CE42B665063}" srcId="{C2D69F79-ED0A-4D94-92A6-29F30074A850}" destId="{922CB183-D3FA-4435-A514-2CBCCD5B86D5}" srcOrd="0" destOrd="0" parTransId="{63270A98-E476-4644-ACC8-2D8A0D81B7CD}" sibTransId="{F084655A-CCA3-4434-9C8C-1C946B992821}"/>
    <dgm:cxn modelId="{59571B19-DD23-446A-8FC6-5DAA31242EAF}" srcId="{320DF3B5-189D-47AF-85C5-D9B0006094E7}" destId="{B8EE4C0C-93F4-4EE2-B9A1-66683897BE7D}" srcOrd="0" destOrd="0" parTransId="{C1A15055-925B-4A7D-B6DA-3A6D92FC2786}" sibTransId="{AD3D46F2-DAE8-4FF4-A18C-6E3860A8A71B}"/>
    <dgm:cxn modelId="{CF8267DB-4792-42C5-B525-737939E498C7}" srcId="{C2D69F79-ED0A-4D94-92A6-29F30074A850}" destId="{320DF3B5-189D-47AF-85C5-D9B0006094E7}" srcOrd="1" destOrd="0" parTransId="{DA7F138E-21E0-496D-A2C7-94F88DCB7F1A}" sibTransId="{254FCE84-ECF4-467A-93BE-DB9BA37C154B}"/>
    <dgm:cxn modelId="{E706611B-7B62-46DD-A12B-CED258B13062}" type="presOf" srcId="{C2D69F79-ED0A-4D94-92A6-29F30074A850}" destId="{810C4E54-C346-41C4-B096-5651B1A157AD}" srcOrd="0" destOrd="0" presId="urn:microsoft.com/office/officeart/2005/8/layout/hList6"/>
    <dgm:cxn modelId="{D3D68F0D-C5C2-4238-9B2D-28403DB75553}" srcId="{922CB183-D3FA-4435-A514-2CBCCD5B86D5}" destId="{54712E05-49B5-47A1-BA57-0B6E1FABB61D}" srcOrd="0" destOrd="0" parTransId="{A1C5AF8C-E0CF-469B-B9C1-75E592EEF5F2}" sibTransId="{1FEDC67D-AEF7-4813-9FB8-C254D7A1F785}"/>
    <dgm:cxn modelId="{9D04932A-8565-4873-B611-A98A0FAD9F09}" type="presOf" srcId="{54712E05-49B5-47A1-BA57-0B6E1FABB61D}" destId="{546E32F9-C71B-4F65-B2D6-90362896CED0}" srcOrd="0" destOrd="1" presId="urn:microsoft.com/office/officeart/2005/8/layout/hList6"/>
    <dgm:cxn modelId="{B0E75005-961A-4E5F-BE09-545D1617698D}" srcId="{7AD79797-DE7A-4347-A357-DAA5C6CFB354}" destId="{618819A7-23C0-40E9-B66B-C55B9A9E4C64}" srcOrd="0" destOrd="0" parTransId="{6E95DBAD-DA1D-42CD-9964-A5AAA1B26976}" sibTransId="{FF92975B-85B9-4F88-9E21-8E74914B1E54}"/>
    <dgm:cxn modelId="{9E65904E-50FD-4697-BF38-3900B0D679C7}" type="presOf" srcId="{320DF3B5-189D-47AF-85C5-D9B0006094E7}" destId="{845013EE-C0CE-4BBF-97F1-23F1A18FEFC5}" srcOrd="0" destOrd="0" presId="urn:microsoft.com/office/officeart/2005/8/layout/hList6"/>
    <dgm:cxn modelId="{2F9F7ECF-50B3-4A9F-A179-BA5FC8DF96B6}" type="presOf" srcId="{618819A7-23C0-40E9-B66B-C55B9A9E4C64}" destId="{E8755ADF-2173-4DDA-AC4B-6F75B49CF0A0}" srcOrd="0" destOrd="1" presId="urn:microsoft.com/office/officeart/2005/8/layout/hList6"/>
    <dgm:cxn modelId="{7716E6FC-5230-41B5-A890-8D64A5E6AA0E}" type="presParOf" srcId="{810C4E54-C346-41C4-B096-5651B1A157AD}" destId="{546E32F9-C71B-4F65-B2D6-90362896CED0}" srcOrd="0" destOrd="0" presId="urn:microsoft.com/office/officeart/2005/8/layout/hList6"/>
    <dgm:cxn modelId="{2801D871-E0C6-4D78-BA14-E23FAD9297E2}" type="presParOf" srcId="{810C4E54-C346-41C4-B096-5651B1A157AD}" destId="{E68653BE-1C91-4EE2-86CD-C53ABE5054EF}" srcOrd="1" destOrd="0" presId="urn:microsoft.com/office/officeart/2005/8/layout/hList6"/>
    <dgm:cxn modelId="{0646724C-F9A3-4D71-94AB-C61227C17069}" type="presParOf" srcId="{810C4E54-C346-41C4-B096-5651B1A157AD}" destId="{845013EE-C0CE-4BBF-97F1-23F1A18FEFC5}" srcOrd="2" destOrd="0" presId="urn:microsoft.com/office/officeart/2005/8/layout/hList6"/>
    <dgm:cxn modelId="{D25E3BB3-55F2-4271-AA13-CF0535075014}" type="presParOf" srcId="{810C4E54-C346-41C4-B096-5651B1A157AD}" destId="{D7EA8F5B-7285-41F8-9A0C-BDA679409FBE}" srcOrd="3" destOrd="0" presId="urn:microsoft.com/office/officeart/2005/8/layout/hList6"/>
    <dgm:cxn modelId="{CF63CA37-F049-4100-AD6D-BADADC0F18FA}" type="presParOf" srcId="{810C4E54-C346-41C4-B096-5651B1A157AD}" destId="{E8755ADF-2173-4DDA-AC4B-6F75B49CF0A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D06C8-1270-4832-A5CD-645B2395F67E}">
      <dsp:nvSpPr>
        <dsp:cNvPr id="0" name=""/>
        <dsp:cNvSpPr/>
      </dsp:nvSpPr>
      <dsp:spPr>
        <a:xfrm rot="5400000">
          <a:off x="3871133" y="146150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Военно-техническое</a:t>
          </a:r>
        </a:p>
      </dsp:txBody>
      <dsp:txXfrm rot="-5400000">
        <a:off x="4313043" y="346277"/>
        <a:ext cx="1319396" cy="1516547"/>
      </dsp:txXfrm>
    </dsp:sp>
    <dsp:sp modelId="{4D015A6F-78A5-4D61-AA90-509870DEDC94}">
      <dsp:nvSpPr>
        <dsp:cNvPr id="0" name=""/>
        <dsp:cNvSpPr/>
      </dsp:nvSpPr>
      <dsp:spPr>
        <a:xfrm>
          <a:off x="5989306" y="443584"/>
          <a:ext cx="2458789" cy="1321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4D13C7-409A-43CB-BC21-B171071E0DBC}">
      <dsp:nvSpPr>
        <dsp:cNvPr id="0" name=""/>
        <dsp:cNvSpPr/>
      </dsp:nvSpPr>
      <dsp:spPr>
        <a:xfrm rot="5400000">
          <a:off x="1801125" y="206870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Эстети-ческое</a:t>
          </a:r>
          <a:endParaRPr lang="ru-RU" sz="2400" kern="1200" dirty="0"/>
        </a:p>
      </dsp:txBody>
      <dsp:txXfrm rot="-5400000">
        <a:off x="2243035" y="406997"/>
        <a:ext cx="1319396" cy="1516547"/>
      </dsp:txXfrm>
    </dsp:sp>
    <dsp:sp modelId="{C3055C67-6937-48E2-99EB-D8362081BEDA}">
      <dsp:nvSpPr>
        <dsp:cNvPr id="0" name=""/>
        <dsp:cNvSpPr/>
      </dsp:nvSpPr>
      <dsp:spPr>
        <a:xfrm rot="5400000">
          <a:off x="2832096" y="2016240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Военно-патриотическое</a:t>
          </a:r>
        </a:p>
      </dsp:txBody>
      <dsp:txXfrm rot="-5400000">
        <a:off x="3274006" y="2216367"/>
        <a:ext cx="1319396" cy="1516547"/>
      </dsp:txXfrm>
    </dsp:sp>
    <dsp:sp modelId="{DD9F350B-8BCC-4F42-96BA-AC3BDA0E2B94}">
      <dsp:nvSpPr>
        <dsp:cNvPr id="0" name=""/>
        <dsp:cNvSpPr/>
      </dsp:nvSpPr>
      <dsp:spPr>
        <a:xfrm>
          <a:off x="516515" y="2313674"/>
          <a:ext cx="2379474" cy="1321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A64D4-2D75-40DB-BB54-317F9EAFDF14}">
      <dsp:nvSpPr>
        <dsp:cNvPr id="0" name=""/>
        <dsp:cNvSpPr/>
      </dsp:nvSpPr>
      <dsp:spPr>
        <a:xfrm rot="5400000">
          <a:off x="4902239" y="2016240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Граждан-</a:t>
          </a:r>
          <a:r>
            <a:rPr lang="ru-RU" sz="2400" kern="1200" dirty="0" err="1"/>
            <a:t>ско</a:t>
          </a:r>
          <a:r>
            <a:rPr lang="ru-RU" sz="2400" kern="1200" dirty="0"/>
            <a:t>-патриотическое</a:t>
          </a:r>
        </a:p>
      </dsp:txBody>
      <dsp:txXfrm rot="-5400000">
        <a:off x="5344149" y="2216367"/>
        <a:ext cx="1319396" cy="1516547"/>
      </dsp:txXfrm>
    </dsp:sp>
    <dsp:sp modelId="{14342D4A-1B8B-4488-B34E-5698D4F1ED95}">
      <dsp:nvSpPr>
        <dsp:cNvPr id="0" name=""/>
        <dsp:cNvSpPr/>
      </dsp:nvSpPr>
      <dsp:spPr>
        <a:xfrm rot="5400000">
          <a:off x="3871133" y="3886331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Военно-спортивное</a:t>
          </a:r>
        </a:p>
      </dsp:txBody>
      <dsp:txXfrm rot="-5400000">
        <a:off x="4313043" y="4086458"/>
        <a:ext cx="1319396" cy="1516547"/>
      </dsp:txXfrm>
    </dsp:sp>
    <dsp:sp modelId="{62113FCA-8FD6-4759-A380-F62606B7E58F}">
      <dsp:nvSpPr>
        <dsp:cNvPr id="0" name=""/>
        <dsp:cNvSpPr/>
      </dsp:nvSpPr>
      <dsp:spPr>
        <a:xfrm>
          <a:off x="5989306" y="4183765"/>
          <a:ext cx="2458789" cy="1321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A1D4D-CFA6-43B1-A6D4-36A6CBF02D74}">
      <dsp:nvSpPr>
        <dsp:cNvPr id="0" name=""/>
        <dsp:cNvSpPr/>
      </dsp:nvSpPr>
      <dsp:spPr>
        <a:xfrm rot="5400000">
          <a:off x="1800991" y="3886331"/>
          <a:ext cx="2203216" cy="191679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Духовно-</a:t>
          </a:r>
          <a:r>
            <a:rPr lang="ru-RU" sz="2400" kern="1200" dirty="0" err="1"/>
            <a:t>нравст</a:t>
          </a:r>
          <a:r>
            <a:rPr lang="ru-RU" sz="2400" kern="1200" dirty="0"/>
            <a:t>-венное</a:t>
          </a:r>
        </a:p>
      </dsp:txBody>
      <dsp:txXfrm rot="-5400000">
        <a:off x="2242901" y="4086458"/>
        <a:ext cx="1319396" cy="1516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A68B3-482A-46A6-8636-38D999BA7F8F}">
      <dsp:nvSpPr>
        <dsp:cNvPr id="0" name=""/>
        <dsp:cNvSpPr/>
      </dsp:nvSpPr>
      <dsp:spPr>
        <a:xfrm rot="2563617">
          <a:off x="2622968" y="4339049"/>
          <a:ext cx="930886" cy="61962"/>
        </a:xfrm>
        <a:custGeom>
          <a:avLst/>
          <a:gdLst/>
          <a:ahLst/>
          <a:cxnLst/>
          <a:rect l="0" t="0" r="0" b="0"/>
          <a:pathLst>
            <a:path>
              <a:moveTo>
                <a:pt x="0" y="30981"/>
              </a:moveTo>
              <a:lnTo>
                <a:pt x="930886" y="3098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060CD-7FE6-4C3B-A9B0-8F43915AD443}">
      <dsp:nvSpPr>
        <dsp:cNvPr id="0" name=""/>
        <dsp:cNvSpPr/>
      </dsp:nvSpPr>
      <dsp:spPr>
        <a:xfrm>
          <a:off x="2746498" y="3061630"/>
          <a:ext cx="1036126" cy="61962"/>
        </a:xfrm>
        <a:custGeom>
          <a:avLst/>
          <a:gdLst/>
          <a:ahLst/>
          <a:cxnLst/>
          <a:rect l="0" t="0" r="0" b="0"/>
          <a:pathLst>
            <a:path>
              <a:moveTo>
                <a:pt x="0" y="30981"/>
              </a:moveTo>
              <a:lnTo>
                <a:pt x="1036126" y="3098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DA8089-BCE8-43A4-951B-E6B4091689C6}">
      <dsp:nvSpPr>
        <dsp:cNvPr id="0" name=""/>
        <dsp:cNvSpPr/>
      </dsp:nvSpPr>
      <dsp:spPr>
        <a:xfrm rot="19036383">
          <a:off x="2622968" y="1784211"/>
          <a:ext cx="930886" cy="61962"/>
        </a:xfrm>
        <a:custGeom>
          <a:avLst/>
          <a:gdLst/>
          <a:ahLst/>
          <a:cxnLst/>
          <a:rect l="0" t="0" r="0" b="0"/>
          <a:pathLst>
            <a:path>
              <a:moveTo>
                <a:pt x="0" y="30981"/>
              </a:moveTo>
              <a:lnTo>
                <a:pt x="930886" y="3098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F9C1D-CE43-4E5F-9089-24C40541FFBC}">
      <dsp:nvSpPr>
        <dsp:cNvPr id="0" name=""/>
        <dsp:cNvSpPr/>
      </dsp:nvSpPr>
      <dsp:spPr>
        <a:xfrm>
          <a:off x="218095" y="1605316"/>
          <a:ext cx="2974591" cy="297459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3939F-F601-42BA-8277-6A43667F2C4F}">
      <dsp:nvSpPr>
        <dsp:cNvPr id="0" name=""/>
        <dsp:cNvSpPr/>
      </dsp:nvSpPr>
      <dsp:spPr>
        <a:xfrm>
          <a:off x="3193482" y="1527"/>
          <a:ext cx="1784755" cy="17847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2020 г.</a:t>
          </a:r>
        </a:p>
      </dsp:txBody>
      <dsp:txXfrm>
        <a:off x="3454853" y="262898"/>
        <a:ext cx="1262013" cy="1262013"/>
      </dsp:txXfrm>
    </dsp:sp>
    <dsp:sp modelId="{3491F21E-473A-40F9-A216-C377223D9BBE}">
      <dsp:nvSpPr>
        <dsp:cNvPr id="0" name=""/>
        <dsp:cNvSpPr/>
      </dsp:nvSpPr>
      <dsp:spPr>
        <a:xfrm>
          <a:off x="5156713" y="1527"/>
          <a:ext cx="2677132" cy="1784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666699"/>
              </a:solidFill>
            </a:rPr>
            <a:t>7 чел.</a:t>
          </a:r>
        </a:p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666699"/>
              </a:solidFill>
            </a:rPr>
            <a:t>30%</a:t>
          </a:r>
        </a:p>
      </dsp:txBody>
      <dsp:txXfrm>
        <a:off x="5156713" y="1527"/>
        <a:ext cx="2677132" cy="1784755"/>
      </dsp:txXfrm>
    </dsp:sp>
    <dsp:sp modelId="{AF644BE4-0752-4163-93A4-BA101484595A}">
      <dsp:nvSpPr>
        <dsp:cNvPr id="0" name=""/>
        <dsp:cNvSpPr/>
      </dsp:nvSpPr>
      <dsp:spPr>
        <a:xfrm>
          <a:off x="3782624" y="2200234"/>
          <a:ext cx="1784755" cy="17847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2021 г.</a:t>
          </a:r>
        </a:p>
      </dsp:txBody>
      <dsp:txXfrm>
        <a:off x="4043995" y="2461605"/>
        <a:ext cx="1262013" cy="1262013"/>
      </dsp:txXfrm>
    </dsp:sp>
    <dsp:sp modelId="{96C478A5-43BF-4202-9B55-9C850A4E5184}">
      <dsp:nvSpPr>
        <dsp:cNvPr id="0" name=""/>
        <dsp:cNvSpPr/>
      </dsp:nvSpPr>
      <dsp:spPr>
        <a:xfrm>
          <a:off x="5745855" y="2200234"/>
          <a:ext cx="2677132" cy="1784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C00000"/>
              </a:solidFill>
            </a:rPr>
            <a:t>7 чел.</a:t>
          </a:r>
        </a:p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C00000"/>
              </a:solidFill>
            </a:rPr>
            <a:t>26 %</a:t>
          </a:r>
        </a:p>
      </dsp:txBody>
      <dsp:txXfrm>
        <a:off x="5745855" y="2200234"/>
        <a:ext cx="2677132" cy="1784755"/>
      </dsp:txXfrm>
    </dsp:sp>
    <dsp:sp modelId="{2B44E74B-0F2C-4632-999D-87739F2D53F4}">
      <dsp:nvSpPr>
        <dsp:cNvPr id="0" name=""/>
        <dsp:cNvSpPr/>
      </dsp:nvSpPr>
      <dsp:spPr>
        <a:xfrm>
          <a:off x="3193482" y="4398941"/>
          <a:ext cx="1784755" cy="17847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2022 г.</a:t>
          </a:r>
        </a:p>
      </dsp:txBody>
      <dsp:txXfrm>
        <a:off x="3454853" y="4660312"/>
        <a:ext cx="1262013" cy="1262013"/>
      </dsp:txXfrm>
    </dsp:sp>
    <dsp:sp modelId="{BC27F1F6-834A-42FD-83F7-75D02F212301}">
      <dsp:nvSpPr>
        <dsp:cNvPr id="0" name=""/>
        <dsp:cNvSpPr/>
      </dsp:nvSpPr>
      <dsp:spPr>
        <a:xfrm>
          <a:off x="5156713" y="4398941"/>
          <a:ext cx="2677132" cy="1784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002060"/>
              </a:solidFill>
            </a:rPr>
            <a:t>5 чел.</a:t>
          </a:r>
        </a:p>
        <a:p>
          <a:pPr marL="285750" lvl="1" indent="-285750" algn="ctr" defTabSz="2622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900" kern="1200" dirty="0">
              <a:solidFill>
                <a:srgbClr val="002060"/>
              </a:solidFill>
            </a:rPr>
            <a:t>28 %</a:t>
          </a:r>
        </a:p>
      </dsp:txBody>
      <dsp:txXfrm>
        <a:off x="5156713" y="4398941"/>
        <a:ext cx="2677132" cy="17847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E32F9-C71B-4F65-B2D6-90362896CED0}">
      <dsp:nvSpPr>
        <dsp:cNvPr id="0" name=""/>
        <dsp:cNvSpPr/>
      </dsp:nvSpPr>
      <dsp:spPr>
        <a:xfrm rot="16200000">
          <a:off x="-1099959" y="1101041"/>
          <a:ext cx="5013176" cy="2811093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/>
            <a:t>2004 –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/>
            <a:t>2011 гг.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/>
            <a:t>Воспита</a:t>
          </a:r>
          <a:r>
            <a:rPr lang="ru-RU" sz="3200" kern="1200" dirty="0"/>
            <a:t>-тельный аспект</a:t>
          </a:r>
        </a:p>
      </dsp:txBody>
      <dsp:txXfrm rot="5400000">
        <a:off x="1082" y="1002635"/>
        <a:ext cx="2811093" cy="3007906"/>
      </dsp:txXfrm>
    </dsp:sp>
    <dsp:sp modelId="{845013EE-C0CE-4BBF-97F1-23F1A18FEFC5}">
      <dsp:nvSpPr>
        <dsp:cNvPr id="0" name=""/>
        <dsp:cNvSpPr/>
      </dsp:nvSpPr>
      <dsp:spPr>
        <a:xfrm rot="16200000">
          <a:off x="1921966" y="1101041"/>
          <a:ext cx="5013176" cy="2811093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/>
            <a:t>2011 –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/>
            <a:t>2021 гг.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err="1"/>
            <a:t>Образова</a:t>
          </a:r>
          <a:r>
            <a:rPr lang="ru-RU" sz="3200" kern="1200" dirty="0"/>
            <a:t>-тельный аспект</a:t>
          </a:r>
        </a:p>
      </dsp:txBody>
      <dsp:txXfrm rot="5400000">
        <a:off x="3023007" y="1002635"/>
        <a:ext cx="2811093" cy="3007906"/>
      </dsp:txXfrm>
    </dsp:sp>
    <dsp:sp modelId="{E8755ADF-2173-4DDA-AC4B-6F75B49CF0A0}">
      <dsp:nvSpPr>
        <dsp:cNvPr id="0" name=""/>
        <dsp:cNvSpPr/>
      </dsp:nvSpPr>
      <dsp:spPr>
        <a:xfrm rot="16200000">
          <a:off x="4943891" y="1101041"/>
          <a:ext cx="5013176" cy="281109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/>
            <a:t>С 2022 г.</a:t>
          </a:r>
          <a:endParaRPr lang="ru-RU" sz="35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/>
            <a:t>Комплекс-</a:t>
          </a:r>
          <a:r>
            <a:rPr lang="ru-RU" sz="3200" kern="1200" dirty="0" err="1"/>
            <a:t>ный</a:t>
          </a:r>
          <a:r>
            <a:rPr lang="ru-RU" sz="3200" kern="1200" dirty="0"/>
            <a:t> подход</a:t>
          </a:r>
        </a:p>
      </dsp:txBody>
      <dsp:txXfrm rot="5400000">
        <a:off x="6044932" y="1002635"/>
        <a:ext cx="2811093" cy="300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4437112"/>
            <a:ext cx="5076056" cy="172819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C16C0-C6F5-49CD-967A-56A258BF4D67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CF61-E1BF-4F6B-9BE9-A8534EE358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37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A165A-5D78-4ADC-86AB-A8E2DC1CD40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15EC9-2942-4D5F-8B1F-88522BF52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67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B109-152E-4825-A7DB-7CA932A42352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F6FDA-4EE3-4D76-80EB-73F59926BD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38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4822-B074-4C2D-9A9B-5DECBA25045B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B4905-8D94-4FD7-A920-08D4D7829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90865-6219-4674-9840-ECBBBA0CC32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11A26-2FFE-4F1A-8FF3-412ECBDF0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73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22CA0-726F-43C9-8F17-BB0C1054AA38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B815-6D40-469F-B96B-CF18546C67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35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6604-7811-464E-AE5B-304E05801AFB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61C25-28EB-4E66-8AA9-AB5AFF078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719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A1EA-47A7-4A94-A22C-DB18365E48DC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BA425-377F-4555-AA04-E9ECE41FB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0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95736" y="267964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204AA-FB14-4653-B959-CD4CCAFE97A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48A6-C742-4A9B-984B-9C6C4EF48D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614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68667-5F2C-4741-9FE7-173864AE3112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FF2C5-178F-4942-9DE3-670EBBA0B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4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D5F71-013C-4651-A429-F745497E3B8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3E140-3BDC-4C33-B337-ADF983494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95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78548-D178-4AEB-8928-B60A47D7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46021-BD06-4FCA-9AB4-4EEF3B7E1215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37F6DE-EBBF-46D2-B608-96F0D92EA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AA853E-1E22-47F1-8ABA-A172D384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C23FC-740F-45DC-A8BB-EF310DBB93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387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26F4D-E0AC-4F0B-AB45-2E942616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55B6D-2B80-4DFB-86FF-B23E23962EDF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909800-5EA3-41BE-92A0-E73333AF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9CC0B-D504-4A42-9390-FBBFB17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21369-E09E-43E8-90C2-17A45B918D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955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29315-419E-46DD-9D5E-FF9B06C8A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94BB1-F870-46B5-8D32-7F18F8598867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E04480-09FF-4C91-BFE2-B83B3A21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6C75AC-F34D-4553-9E86-F01EBC3E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4885C-9286-4389-A05A-DC94AB2357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733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9624873-2107-48F8-9D39-7190D984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DBE9B-4291-47BA-A0EA-947038F2DE0F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DF16521-E9D2-4E14-86FE-FCF574A5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95A258F-1808-4DB9-B598-283105415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D5784-4383-496E-939E-226AE8E413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3040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A99F758-C98A-4E08-89F6-63664869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AA1D2-6875-4A59-8012-1028DD76BCE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4B455FB6-8741-4B7F-B92D-89F44298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B0B5DB2-B184-42C7-AD98-92B80AB4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C34D9-1711-406C-80E6-AF412A10E2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2685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7055A49-689E-4C30-B6AE-72422FFD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DA6C9-0E53-4F76-B2A3-84152A5E09BC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45A7DCFC-45D5-466F-8894-C4DB75A8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A507FCC-B686-46EC-A1EB-AC5746CE3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461338-8F6A-4055-9F17-9D035FF310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678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3B419E6-B64B-478D-949E-1FF342D5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05833-507A-4F02-9C40-4892D2D827C1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F5FAB89A-D4FF-4246-81EE-4608956C6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966CB87-F1E1-435A-B0AA-18BA81D7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CB053-A759-4BCD-AA27-16946CCBB0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599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B2B0B01-47DB-4A07-93EC-AD878BA7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09900-0E05-4DBB-832D-B42C6938B669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C25A7AA-5848-4022-A391-171ECA1F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81861A3-1B29-4C61-A5E3-FB6F8F08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36806-78CF-483D-92E8-805CE0F55E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9296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40BFE40-5546-422E-BDEE-E298A447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CFA1A-CA85-4CC7-A17A-3950358A201F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F711F8A-9EC1-43F4-AE21-520C0E10C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37994E1-5869-4ED5-A310-5E9265E0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AAFD4-568E-4CAE-8C66-40C27A4F9A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1835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A6C629-4115-4100-A0CA-515B14DF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2FD01-0FB3-485C-8400-2A5C89B85430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1D2BFD-75DC-4939-B434-899E797B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1393A-32D0-4F1C-80C2-B5124F65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AE885-2C19-46B8-9267-2E8516140E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3379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9F4776-4ADE-41A7-AF01-1A08E0F2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5BEB9-D18F-4D67-BC46-C83A429D4AAF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BBA9F-BECB-4812-B858-5404E3DA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A9FE97-17CF-4377-92BA-6E208D236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E8E79-CAF1-4118-816B-F42E6D9A9B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319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7964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132856"/>
            <a:ext cx="8712968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D567B7B-CD13-42C3-AF5D-40662D94FA51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12C90E-6965-445F-B1F8-B20DC247E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4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6BB29CA5-F663-431F-842D-5533FA24C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EF7C539-2228-447C-9993-D47B9404F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013FAF-BB46-4B0F-9A02-BCDFB0F5A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ED71B7-80CC-444C-8FB7-2CC78E83AFD4}" type="datetimeFigureOut">
              <a:rPr lang="ru-RU"/>
              <a:pPr>
                <a:defRPr/>
              </a:pPr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225C6-A989-40B9-B65C-C4FBAD936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407DDC-4A2A-4C9A-87D4-068CAB011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E31499E-1D96-4703-B7FE-D5B5ECC750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88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700808"/>
            <a:ext cx="6480720" cy="223224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Кадетская школа как пространство гражданского становления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C3CE08E-20D4-4796-90B2-C659747F9906}"/>
              </a:ext>
            </a:extLst>
          </p:cNvPr>
          <p:cNvSpPr/>
          <p:nvPr/>
        </p:nvSpPr>
        <p:spPr>
          <a:xfrm>
            <a:off x="4572000" y="4365104"/>
            <a:ext cx="4104456" cy="1944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6699"/>
                </a:solidFill>
              </a:rPr>
              <a:t>Дербина Ирина Сергеевна, заместитель директора по научно-методической работе, учитель истории и обществознания МБОУ кадетской школы  №1 им. Ф.Ф. Ушакова г. Хабаровска</a:t>
            </a: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1808141-EDE2-4B65-B502-1C7F73968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235317"/>
              </p:ext>
            </p:extLst>
          </p:nvPr>
        </p:nvGraphicFramePr>
        <p:xfrm>
          <a:off x="179389" y="267964"/>
          <a:ext cx="8641084" cy="618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6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37" y="189579"/>
            <a:ext cx="6516216" cy="3166474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C3B5FF1-B560-4590-A945-AC61A4B3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0" y="1772816"/>
            <a:ext cx="3429352" cy="2512965"/>
          </a:xfrm>
          <a:prstGeom prst="hex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000" dirty="0"/>
              <a:t>Всероссийский фестиваль «Виват, кадет!» </a:t>
            </a:r>
            <a:br>
              <a:rPr lang="ru-RU" sz="3000" dirty="0"/>
            </a:br>
            <a:r>
              <a:rPr lang="ru-RU" sz="3000" dirty="0"/>
              <a:t>г. Пермь, </a:t>
            </a:r>
            <a:br>
              <a:rPr lang="ru-RU" sz="3000" dirty="0"/>
            </a:br>
            <a:r>
              <a:rPr lang="ru-RU" sz="3000" dirty="0"/>
              <a:t>2022 г.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2179765" cy="2376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89816"/>
            <a:ext cx="5868144" cy="28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8415531-BFAE-4588-86C6-8B450C55A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844824"/>
            <a:ext cx="8064896" cy="483287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EE42CE-7242-4C39-B56A-35523568FDE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3399"/>
                </a:solidFill>
              </a:rPr>
              <a:t>Победы участников спортивного клуба «Кадеты»</a:t>
            </a:r>
          </a:p>
        </p:txBody>
      </p:sp>
    </p:spTree>
    <p:extLst>
      <p:ext uri="{BB962C8B-B14F-4D97-AF65-F5344CB8AC3E}">
        <p14:creationId xmlns:p14="http://schemas.microsoft.com/office/powerpoint/2010/main" val="59057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6B48E1E-2C47-457F-9EDF-DD38DD3C9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VII</a:t>
            </a:r>
            <a:r>
              <a:rPr lang="ru-RU" sz="2800" dirty="0"/>
              <a:t> Международный</a:t>
            </a:r>
            <a:br>
              <a:rPr lang="ru-RU" sz="2800" dirty="0"/>
            </a:br>
            <a:r>
              <a:rPr lang="ru-RU" sz="2800" dirty="0"/>
              <a:t>благотворительный кадетский бал в Москве, декабрь 2022 года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C157D54-5455-4704-B111-C985CD6B7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348880"/>
            <a:ext cx="8784976" cy="39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DAEE2BC-EAFB-4132-B75E-4BB6A71C6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0818" y="4313170"/>
            <a:ext cx="3384376" cy="2256251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BBC98D-73B5-4BF0-A5C4-0D7BFB11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67964"/>
            <a:ext cx="6264696" cy="13608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Оркестр духовых инструментов «Аккорд»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CA827D-E9DE-4699-9FF9-A9CF51CE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71401"/>
            <a:ext cx="4511431" cy="2261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40727D-C017-45C5-BA27-FC4BD8275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24" y="1871401"/>
            <a:ext cx="4102964" cy="2219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02CD1-B655-484F-A92E-64FAA1191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27" y="4272049"/>
            <a:ext cx="368840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F9DC7F-23AD-4BCD-83F0-EFE306AE4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772815"/>
            <a:ext cx="6624736" cy="496855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81A089-33CA-483D-9F02-37271DC6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32656"/>
            <a:ext cx="7704856" cy="12888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/>
              <a:t>Выступление хора кадетской школы на фестивале «Пасха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34737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8" y="941066"/>
            <a:ext cx="3626552" cy="203891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4912623" cy="276197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8405FE-7393-4212-9FA2-59552453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295" y="260648"/>
            <a:ext cx="5256584" cy="136083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Кадетский театр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«Честь имею!»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40" y="4293096"/>
            <a:ext cx="4320480" cy="242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Заголовок 1">
            <a:extLst>
              <a:ext uri="{FF2B5EF4-FFF2-40B4-BE49-F238E27FC236}">
                <a16:creationId xmlns:a16="http://schemas.microsoft.com/office/drawing/2014/main" id="{9EE1FE31-7EAC-4528-AE3B-25A11554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0"/>
            <a:ext cx="8640638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кадетской школы</a:t>
            </a:r>
          </a:p>
        </p:txBody>
      </p:sp>
      <p:sp>
        <p:nvSpPr>
          <p:cNvPr id="43011" name="Rectangle 36">
            <a:extLst>
              <a:ext uri="{FF2B5EF4-FFF2-40B4-BE49-F238E27FC236}">
                <a16:creationId xmlns:a16="http://schemas.microsoft.com/office/drawing/2014/main" id="{854ECC8F-F2EA-4CF0-9670-185D43DBD8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476672"/>
            <a:ext cx="8784976" cy="6264696"/>
          </a:xfrm>
          <a:solidFill>
            <a:schemeClr val="bg2"/>
          </a:solidFill>
          <a:ln w="12700">
            <a:solidFill>
              <a:srgbClr val="95B3D7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2004 -2006  г. </a:t>
            </a:r>
            <a:r>
              <a:rPr lang="ru-RU" altLang="ru-RU" sz="185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«Пограничный класс, как эффективное условие гражданско-патриотического образования и воспитания учащихся»</a:t>
            </a:r>
            <a:endParaRPr lang="ru-RU" altLang="ru-RU" sz="1850" b="1" u="sng" dirty="0">
              <a:solidFill>
                <a:srgbClr val="00000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2007-2010 гг.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</a:t>
            </a:r>
            <a:r>
              <a:rPr kumimoji="0" lang="ru-RU" altLang="ru-RU" sz="185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Муниципальная </a:t>
            </a:r>
            <a:r>
              <a:rPr kumimoji="0" lang="ru-RU" altLang="ru-RU" sz="185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стажировочная</a:t>
            </a:r>
            <a:r>
              <a:rPr kumimoji="0" lang="ru-RU" altLang="ru-RU" sz="185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площадка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«Кадетское образование как условие формирования высокообразованной социально-активной личности»</a:t>
            </a:r>
            <a:endParaRPr lang="ru-RU" altLang="ru-RU" sz="1850" u="sng" dirty="0">
              <a:solidFill>
                <a:srgbClr val="00000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2011-2013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lang="ru-RU" altLang="ru-RU" sz="1850" b="1" i="1" dirty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Краевая </a:t>
            </a:r>
            <a:r>
              <a:rPr lang="ru-RU" altLang="ru-RU" sz="1850" b="1" i="1" dirty="0" err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стажировочная</a:t>
            </a:r>
            <a:r>
              <a:rPr lang="ru-RU" altLang="ru-RU" sz="1850" b="1" i="1" dirty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площадка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«Развитие гражданского самосознания и идентичности россиянина-дальневосточника»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2011-2016 гг. </a:t>
            </a:r>
            <a:r>
              <a:rPr lang="ru-RU" altLang="ru-RU" sz="185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lang="ru-RU" altLang="ru-RU" sz="1850" b="1" i="1" dirty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Муниципальная инновационная площадка: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«Организация учебного процесса в условиях системно - деятельностного подхода»</a:t>
            </a:r>
          </a:p>
          <a:p>
            <a:pPr marL="0" indent="0" algn="just">
              <a:buNone/>
              <a:defRPr/>
            </a:pPr>
            <a:r>
              <a:rPr lang="ru-RU" altLang="ru-RU" sz="185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2016-20</a:t>
            </a:r>
            <a:r>
              <a:rPr lang="en-US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</a:t>
            </a:r>
            <a:r>
              <a:rPr lang="ru-RU" alt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гг</a:t>
            </a:r>
            <a:r>
              <a:rPr lang="ru-RU" altLang="ru-RU" sz="1850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</a:t>
            </a:r>
            <a:r>
              <a:rPr lang="ru-RU" altLang="ru-RU" sz="185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- </a:t>
            </a:r>
            <a:r>
              <a:rPr lang="ru-RU" altLang="ru-RU" sz="1850" b="1" i="1" dirty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Федеральная базовая площадка </a:t>
            </a:r>
            <a:r>
              <a:rPr lang="ru-RU" altLang="ru-RU" sz="185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 направлению </a:t>
            </a:r>
            <a:r>
              <a:rPr lang="ru-RU" altLang="ru-RU" sz="185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«Модернизация технологий и содержания обучения в соответствии с новым федеральным государственным образовательным стандартом посредством разработки концепций модернизации конкретных областей, поддержки региональных программ развития образования и поддержки сетевых методических объединений» по реализации мероприятий</a:t>
            </a:r>
            <a:r>
              <a:rPr lang="ru-RU" altLang="ru-RU" sz="1850" dirty="0">
                <a:solidFill>
                  <a:schemeClr val="accent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altLang="ru-RU" sz="1850" b="1" dirty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ФЦПРО</a:t>
            </a:r>
          </a:p>
          <a:p>
            <a:pPr marL="0" indent="0" algn="just">
              <a:buNone/>
              <a:defRPr/>
            </a:pPr>
            <a:r>
              <a:rPr lang="en-US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2019-202</a:t>
            </a:r>
            <a:r>
              <a:rPr 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r>
              <a:rPr lang="en-US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гг.</a:t>
            </a:r>
            <a:r>
              <a:rPr lang="ru-RU" sz="1850" b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1850" i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lang="ru-RU" sz="185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«Муниципальная </a:t>
            </a:r>
            <a:r>
              <a:rPr lang="ru-RU" sz="185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sz="185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площадка»</a:t>
            </a:r>
            <a:r>
              <a:rPr lang="ru-RU" sz="18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5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 теме </a:t>
            </a:r>
            <a:r>
              <a:rPr lang="ru-RU" sz="18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«Обновление содержания и технологий развития метапредметных компетенций»</a:t>
            </a:r>
          </a:p>
          <a:p>
            <a:pPr marL="0" indent="0" algn="just">
              <a:buNone/>
              <a:defRPr/>
            </a:pPr>
            <a:r>
              <a:rPr lang="en-US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2018-202</a:t>
            </a:r>
            <a:r>
              <a:rPr 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</a:t>
            </a:r>
            <a:r>
              <a:rPr lang="en-US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1850" b="1" u="sng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гг.</a:t>
            </a:r>
            <a:r>
              <a:rPr lang="ru-RU" sz="1850" b="1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185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lang="ru-RU" sz="185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«Краевой центр трансфера технологий»</a:t>
            </a:r>
            <a:r>
              <a:rPr lang="ru-RU" sz="18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5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 теме </a:t>
            </a:r>
            <a:r>
              <a:rPr lang="ru-RU" sz="185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«Обновление содержания и технологий развития метапредметных компетенций»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</a:t>
            </a:r>
            <a:r>
              <a:rPr kumimoji="0" lang="ru-RU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22</a:t>
            </a: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-202</a:t>
            </a:r>
            <a:r>
              <a:rPr kumimoji="0" lang="ru-RU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</a:t>
            </a:r>
            <a:r>
              <a:rPr kumimoji="0" lang="en-US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sz="18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гг.</a:t>
            </a:r>
            <a:r>
              <a:rPr kumimoji="0" lang="ru-RU" sz="18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– </a:t>
            </a:r>
            <a:r>
              <a:rPr kumimoji="0" lang="ru-RU" sz="185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«Краевой инновационный комплекс» </a:t>
            </a:r>
            <a:r>
              <a:rPr kumimoji="0" lang="ru-RU" sz="18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по теме </a:t>
            </a:r>
            <a:r>
              <a:rPr kumimoji="0" lang="ru-RU" sz="1850" b="0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«Развитие социальных связей в кадетском образовании как фактор развития кадетского движения в крае»</a:t>
            </a:r>
            <a:endParaRPr lang="ru-RU" sz="185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4C9DECB-3D52-4E1B-86DF-A9CDDE2C56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821174"/>
              </p:ext>
            </p:extLst>
          </p:nvPr>
        </p:nvGraphicFramePr>
        <p:xfrm>
          <a:off x="179388" y="1844824"/>
          <a:ext cx="8857108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9CAD87-91B9-4B35-AAAA-9C3E739FA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Этапы инновационной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1117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43808" y="193492"/>
            <a:ext cx="6120680" cy="17599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Факторы, препятствующие развитию кадетского направления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Line 253"/>
          <p:cNvSpPr>
            <a:spLocks noChangeShapeType="1"/>
          </p:cNvSpPr>
          <p:nvPr/>
        </p:nvSpPr>
        <p:spPr bwMode="gray">
          <a:xfrm>
            <a:off x="2569839" y="4934311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5" name="Rectangle 254"/>
          <p:cNvSpPr>
            <a:spLocks noChangeArrowheads="1"/>
          </p:cNvSpPr>
          <p:nvPr/>
        </p:nvSpPr>
        <p:spPr bwMode="gray">
          <a:xfrm rot="3419336">
            <a:off x="1911802" y="4348828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Text Box 255"/>
          <p:cNvSpPr txBox="1">
            <a:spLocks noChangeArrowheads="1"/>
          </p:cNvSpPr>
          <p:nvPr/>
        </p:nvSpPr>
        <p:spPr bwMode="gray">
          <a:xfrm>
            <a:off x="2016374" y="434519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7" name="Line 256"/>
          <p:cNvSpPr>
            <a:spLocks noChangeShapeType="1"/>
          </p:cNvSpPr>
          <p:nvPr/>
        </p:nvSpPr>
        <p:spPr bwMode="gray">
          <a:xfrm>
            <a:off x="2605536" y="2707669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8" name="Rectangle 257"/>
          <p:cNvSpPr>
            <a:spLocks noChangeArrowheads="1"/>
          </p:cNvSpPr>
          <p:nvPr/>
        </p:nvSpPr>
        <p:spPr bwMode="gray">
          <a:xfrm rot="3419336">
            <a:off x="2009764" y="199725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 Box 258"/>
          <p:cNvSpPr txBox="1">
            <a:spLocks noChangeArrowheads="1"/>
          </p:cNvSpPr>
          <p:nvPr/>
        </p:nvSpPr>
        <p:spPr bwMode="gray">
          <a:xfrm>
            <a:off x="2742485" y="1876672"/>
            <a:ext cx="5400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Юридическое закрепление статуса ОО кадетской направленности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0" name="Text Box 259"/>
          <p:cNvSpPr txBox="1">
            <a:spLocks noChangeArrowheads="1"/>
          </p:cNvSpPr>
          <p:nvPr/>
        </p:nvSpPr>
        <p:spPr bwMode="gray">
          <a:xfrm>
            <a:off x="2124064" y="199778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11" name="Line 260"/>
          <p:cNvSpPr>
            <a:spLocks noChangeShapeType="1"/>
          </p:cNvSpPr>
          <p:nvPr/>
        </p:nvSpPr>
        <p:spPr bwMode="gray">
          <a:xfrm>
            <a:off x="2569839" y="3486880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2" name="Rectangle 261"/>
          <p:cNvSpPr>
            <a:spLocks noChangeArrowheads="1"/>
          </p:cNvSpPr>
          <p:nvPr/>
        </p:nvSpPr>
        <p:spPr bwMode="gray">
          <a:xfrm rot="3419336">
            <a:off x="1991812" y="276756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Text Box 262"/>
          <p:cNvSpPr txBox="1">
            <a:spLocks noChangeArrowheads="1"/>
          </p:cNvSpPr>
          <p:nvPr/>
        </p:nvSpPr>
        <p:spPr bwMode="gray">
          <a:xfrm>
            <a:off x="2107447" y="280502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14" name="Line 263"/>
          <p:cNvSpPr>
            <a:spLocks noChangeShapeType="1"/>
          </p:cNvSpPr>
          <p:nvPr/>
        </p:nvSpPr>
        <p:spPr bwMode="gray">
          <a:xfrm>
            <a:off x="2569839" y="4188654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5" name="Rectangle 264"/>
          <p:cNvSpPr>
            <a:spLocks noChangeArrowheads="1"/>
          </p:cNvSpPr>
          <p:nvPr/>
        </p:nvSpPr>
        <p:spPr bwMode="gray">
          <a:xfrm rot="3419336">
            <a:off x="1953669" y="3537877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Text Box 265"/>
          <p:cNvSpPr txBox="1">
            <a:spLocks noChangeArrowheads="1"/>
          </p:cNvSpPr>
          <p:nvPr/>
        </p:nvSpPr>
        <p:spPr bwMode="gray">
          <a:xfrm>
            <a:off x="2079612" y="355387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17" name="Line 266"/>
          <p:cNvSpPr>
            <a:spLocks noChangeShapeType="1"/>
          </p:cNvSpPr>
          <p:nvPr/>
        </p:nvSpPr>
        <p:spPr bwMode="gray">
          <a:xfrm>
            <a:off x="2598393" y="568320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18" name="Rectangle 267"/>
          <p:cNvSpPr>
            <a:spLocks noChangeArrowheads="1"/>
          </p:cNvSpPr>
          <p:nvPr/>
        </p:nvSpPr>
        <p:spPr bwMode="ltGray">
          <a:xfrm rot="3419336">
            <a:off x="1846671" y="5080002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9" name="Text Box 268"/>
          <p:cNvSpPr txBox="1">
            <a:spLocks noChangeArrowheads="1"/>
          </p:cNvSpPr>
          <p:nvPr/>
        </p:nvSpPr>
        <p:spPr bwMode="gray">
          <a:xfrm>
            <a:off x="1963333" y="511526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5</a:t>
            </a:r>
          </a:p>
        </p:txBody>
      </p:sp>
      <p:sp>
        <p:nvSpPr>
          <p:cNvPr id="20" name="Text Box 269"/>
          <p:cNvSpPr txBox="1">
            <a:spLocks noChangeArrowheads="1"/>
          </p:cNvSpPr>
          <p:nvPr/>
        </p:nvSpPr>
        <p:spPr bwMode="gray">
          <a:xfrm>
            <a:off x="2623504" y="2655883"/>
            <a:ext cx="518607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Внесение изменений в штатное расписание (воспитатель)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2" name="Text Box 271"/>
          <p:cNvSpPr txBox="1">
            <a:spLocks noChangeArrowheads="1"/>
          </p:cNvSpPr>
          <p:nvPr/>
        </p:nvSpPr>
        <p:spPr bwMode="gray">
          <a:xfrm>
            <a:off x="2640961" y="4141081"/>
            <a:ext cx="5112568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Пространство для занятий танцами, театром, музыкой 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Признание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кадетского движения равнозначным юнармейскому 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3" name="Text Box 272"/>
          <p:cNvSpPr txBox="1">
            <a:spLocks noChangeArrowheads="1"/>
          </p:cNvSpPr>
          <p:nvPr/>
        </p:nvSpPr>
        <p:spPr bwMode="gray">
          <a:xfrm>
            <a:off x="2604004" y="3409165"/>
            <a:ext cx="458850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Возможность реализации «школы полного дня»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4" name="Line 266"/>
          <p:cNvSpPr>
            <a:spLocks noChangeShapeType="1"/>
          </p:cNvSpPr>
          <p:nvPr/>
        </p:nvSpPr>
        <p:spPr bwMode="gray">
          <a:xfrm>
            <a:off x="2580441" y="6453336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solidFill>
                <a:srgbClr val="00B0F0"/>
              </a:solidFill>
            </a:endParaRPr>
          </a:p>
        </p:txBody>
      </p:sp>
      <p:sp>
        <p:nvSpPr>
          <p:cNvPr id="25" name="Rectangle 267"/>
          <p:cNvSpPr>
            <a:spLocks noChangeArrowheads="1"/>
          </p:cNvSpPr>
          <p:nvPr/>
        </p:nvSpPr>
        <p:spPr bwMode="ltGray">
          <a:xfrm rot="3419336">
            <a:off x="1781759" y="5865679"/>
            <a:ext cx="479425" cy="520700"/>
          </a:xfrm>
          <a:prstGeom prst="rect">
            <a:avLst/>
          </a:prstGeom>
          <a:solidFill>
            <a:srgbClr val="04374A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6" name="Text Box 268"/>
          <p:cNvSpPr txBox="1">
            <a:spLocks noChangeArrowheads="1"/>
          </p:cNvSpPr>
          <p:nvPr/>
        </p:nvSpPr>
        <p:spPr bwMode="gray">
          <a:xfrm>
            <a:off x="1843377" y="5897429"/>
            <a:ext cx="3561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ru-RU" sz="2400" b="1" dirty="0">
                <a:solidFill>
                  <a:schemeClr val="bg1"/>
                </a:solidFill>
                <a:latin typeface="Arial" charset="0"/>
              </a:rPr>
              <a:t>6</a:t>
            </a:r>
            <a:endParaRPr lang="en-US" sz="2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Text Box 272"/>
          <p:cNvSpPr txBox="1">
            <a:spLocks noChangeArrowheads="1"/>
          </p:cNvSpPr>
          <p:nvPr/>
        </p:nvSpPr>
        <p:spPr bwMode="gray">
          <a:xfrm>
            <a:off x="2605536" y="5622339"/>
            <a:ext cx="458850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Отсутствие программы развития кадетского движения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450E95-C21C-454E-9C82-6B2427E20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10" t="11483" r="10152" b="26669"/>
          <a:stretch/>
        </p:blipFill>
        <p:spPr>
          <a:xfrm>
            <a:off x="395536" y="1916832"/>
            <a:ext cx="8625746" cy="457184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0816725-A21D-448C-8C18-DEE97E84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267964"/>
            <a:ext cx="6120680" cy="2440956"/>
          </a:xfrm>
        </p:spPr>
        <p:txBody>
          <a:bodyPr>
            <a:normAutofit/>
          </a:bodyPr>
          <a:lstStyle/>
          <a:p>
            <a:r>
              <a:rPr lang="ru-RU" sz="2700" dirty="0"/>
              <a:t>КЛЮЧЕВЫЕ ПОКАЗАТЕЛИ НАЦИОНАЛЬНОГО ПРОЕКТА «ОБРАЗОВАНИЕ» НАПРАВЛЕНЫ НА </a:t>
            </a:r>
            <a:r>
              <a:rPr lang="ru-RU" sz="2700"/>
              <a:t>ПЛАНОМЕРНОЕ ДОСТИЖЕНИЕ                 </a:t>
            </a:r>
            <a:r>
              <a:rPr lang="ru-RU" sz="2700" dirty="0"/>
              <a:t>К КОНЦУ </a:t>
            </a:r>
            <a:r>
              <a:rPr lang="ru-RU" sz="2700"/>
              <a:t>2024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8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WordArt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57" y="0"/>
            <a:ext cx="8081962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204864"/>
            <a:ext cx="1846263" cy="2159000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46085" name="Picture 9" descr="IMG_97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1412875"/>
            <a:ext cx="3257550" cy="489585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7" name="Рисунок 6" descr="E:\мои документы\фотографии\прощание с кадетским флагом 2012г\IMG_08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8363"/>
            <a:ext cx="2781300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132856"/>
            <a:ext cx="8964488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rgbClr val="FF0000"/>
                </a:solidFill>
              </a:rPr>
              <a:t>15 августа 2006 года </a:t>
            </a:r>
            <a:r>
              <a:rPr lang="ru-RU" sz="3600" dirty="0">
                <a:solidFill>
                  <a:srgbClr val="666699"/>
                </a:solidFill>
              </a:rPr>
              <a:t>МОУ СОШ № 17 </a:t>
            </a:r>
            <a:r>
              <a:rPr lang="ru-RU" sz="3600" dirty="0">
                <a:solidFill>
                  <a:schemeClr val="tx1"/>
                </a:solidFill>
              </a:rPr>
              <a:t>переименована в </a:t>
            </a:r>
            <a:r>
              <a:rPr lang="ru-RU" sz="3600" dirty="0">
                <a:solidFill>
                  <a:srgbClr val="1927DD"/>
                </a:solidFill>
              </a:rPr>
              <a:t>МОУ кадетскую школу  № 1 имени Ф.Ф. Ушакова города Хабаровска </a:t>
            </a:r>
          </a:p>
          <a:p>
            <a:pPr marL="0" indent="0">
              <a:buNone/>
            </a:pPr>
            <a:r>
              <a:rPr lang="ru-RU" sz="3600" i="1" dirty="0">
                <a:solidFill>
                  <a:schemeClr val="tx1"/>
                </a:solidFill>
              </a:rPr>
              <a:t>(Распоряжение Мэра города Хабаровска от 15.08.2006 года №3465-Р)</a:t>
            </a:r>
          </a:p>
          <a:p>
            <a:pPr marL="0" indent="0">
              <a:buNone/>
            </a:pPr>
            <a:endParaRPr lang="ru-RU" sz="36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5247" y="285660"/>
            <a:ext cx="4320480" cy="13608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История создания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9C55C3-0417-4206-B115-3137E6DF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168" y="5200317"/>
            <a:ext cx="1853345" cy="12680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4CF9F5-4327-4115-A949-0FEDA5D0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3" y="85104"/>
            <a:ext cx="1761897" cy="18045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58670E-B6D2-4F33-8316-6A0F6795F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004741"/>
            <a:ext cx="1669489" cy="15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Объект 2">
            <a:extLst>
              <a:ext uri="{FF2B5EF4-FFF2-40B4-BE49-F238E27FC236}">
                <a16:creationId xmlns:a16="http://schemas.microsoft.com/office/drawing/2014/main" id="{86906AC5-BD77-4D77-9242-6D6E75B734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3408" y="2132856"/>
            <a:ext cx="8712968" cy="4855321"/>
          </a:xfrm>
        </p:spPr>
        <p:txBody>
          <a:bodyPr/>
          <a:lstStyle/>
          <a:p>
            <a:r>
              <a:rPr lang="ru-RU" altLang="ru-RU" b="1" i="1" dirty="0">
                <a:solidFill>
                  <a:srgbClr val="003399"/>
                </a:solidFill>
              </a:rPr>
              <a:t>Парад Победы</a:t>
            </a:r>
          </a:p>
          <a:p>
            <a:r>
              <a:rPr lang="ru-RU" altLang="ru-RU" b="1" i="1" dirty="0">
                <a:solidFill>
                  <a:srgbClr val="003399"/>
                </a:solidFill>
              </a:rPr>
              <a:t>День кадета</a:t>
            </a:r>
          </a:p>
          <a:p>
            <a:r>
              <a:rPr lang="ru-RU" altLang="ru-RU" b="1" i="1" dirty="0">
                <a:solidFill>
                  <a:srgbClr val="003399"/>
                </a:solidFill>
              </a:rPr>
              <a:t>Прощание с кадетским флагом</a:t>
            </a:r>
          </a:p>
          <a:p>
            <a:r>
              <a:rPr lang="ru-RU" altLang="ru-RU" b="1" i="1" dirty="0">
                <a:solidFill>
                  <a:srgbClr val="003399"/>
                </a:solidFill>
              </a:rPr>
              <a:t>День памяти Ф.Ф. Ушакова</a:t>
            </a:r>
          </a:p>
          <a:p>
            <a:r>
              <a:rPr lang="ru-RU" altLang="ru-RU" b="1" i="1" dirty="0">
                <a:solidFill>
                  <a:srgbClr val="003399"/>
                </a:solidFill>
              </a:rPr>
              <a:t>Кадетский бал</a:t>
            </a:r>
          </a:p>
          <a:p>
            <a:pPr marL="0" indent="0">
              <a:buNone/>
            </a:pPr>
            <a:endParaRPr lang="ru-RU" alt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4A14C-FFAB-433F-9F8F-78F222F1A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395" y="205258"/>
            <a:ext cx="4207893" cy="136083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Традиции кадетской школы</a:t>
            </a:r>
            <a:endParaRPr lang="ru-RU" dirty="0"/>
          </a:p>
        </p:txBody>
      </p:sp>
      <p:pic>
        <p:nvPicPr>
          <p:cNvPr id="4" name="Picture 2" descr="C:\Users\Zavuch\Desktop\презентация модели кадетской школы\Новая папка\бал 2015\DSC00706.JPG">
            <a:extLst>
              <a:ext uri="{FF2B5EF4-FFF2-40B4-BE49-F238E27FC236}">
                <a16:creationId xmlns:a16="http://schemas.microsoft.com/office/drawing/2014/main" id="{8FE58757-A521-4D38-A6FA-EA63F73D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87" y="5085184"/>
            <a:ext cx="2504456" cy="166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мои документы\фотографии\фото прощание с кадетским флагом 2013\DSC_0720.JPG">
            <a:extLst>
              <a:ext uri="{FF2B5EF4-FFF2-40B4-BE49-F238E27FC236}">
                <a16:creationId xmlns:a16="http://schemas.microsoft.com/office/drawing/2014/main" id="{F743A540-42CD-4107-BC34-4D963A15FB5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12" y="3212557"/>
            <a:ext cx="2746388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мои документы\фотографии\2013 год\DSC_0265.JPG">
            <a:extLst>
              <a:ext uri="{FF2B5EF4-FFF2-40B4-BE49-F238E27FC236}">
                <a16:creationId xmlns:a16="http://schemas.microsoft.com/office/drawing/2014/main" id="{9D9C5AF1-A46E-49DB-B7AA-8562902BA01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4641" y="4901828"/>
            <a:ext cx="2873599" cy="175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мои документы\фотографии\2013 год\DSC_0295.JPG">
            <a:extLst>
              <a:ext uri="{FF2B5EF4-FFF2-40B4-BE49-F238E27FC236}">
                <a16:creationId xmlns:a16="http://schemas.microsoft.com/office/drawing/2014/main" id="{C6DFDEBC-928D-418A-8688-D74E9E421C28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4668" y="5051621"/>
            <a:ext cx="2448272" cy="170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Рисунок 8" descr="E:\мои документы\фотографии\фото 2014-2015\день кадета 2014\DSCN6494.JPG">
            <a:extLst>
              <a:ext uri="{FF2B5EF4-FFF2-40B4-BE49-F238E27FC236}">
                <a16:creationId xmlns:a16="http://schemas.microsoft.com/office/drawing/2014/main" id="{BCB81232-EBEA-4C73-87EA-E6A312EB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98015"/>
            <a:ext cx="26733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1625580-815F-42CD-835C-139D20A02A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8978076"/>
              </p:ext>
            </p:extLst>
          </p:nvPr>
        </p:nvGraphicFramePr>
        <p:xfrm>
          <a:off x="179388" y="908720"/>
          <a:ext cx="8964612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0F2F756-57C6-45B4-B5F7-77D20E9B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337399" cy="576064"/>
          </a:xfrm>
        </p:spPr>
        <p:txBody>
          <a:bodyPr>
            <a:normAutofit/>
          </a:bodyPr>
          <a:lstStyle/>
          <a:p>
            <a:r>
              <a:rPr lang="ru-RU" sz="2400" dirty="0"/>
              <a:t>Направления патриотической работы школы</a:t>
            </a:r>
          </a:p>
        </p:txBody>
      </p:sp>
    </p:spTree>
    <p:extLst>
      <p:ext uri="{BB962C8B-B14F-4D97-AF65-F5344CB8AC3E}">
        <p14:creationId xmlns:p14="http://schemas.microsoft.com/office/powerpoint/2010/main" val="12123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слай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638311"/>
              </p:ext>
            </p:extLst>
          </p:nvPr>
        </p:nvGraphicFramePr>
        <p:xfrm>
          <a:off x="179388" y="260648"/>
          <a:ext cx="8857108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683568" y="392589"/>
            <a:ext cx="7416824" cy="1884283"/>
          </a:xfrm>
          <a:prstGeom prst="rect">
            <a:avLst/>
          </a:prstGeom>
          <a:gradFill rotWithShape="0">
            <a:gsLst>
              <a:gs pos="0">
                <a:sysClr val="window" lastClr="FFFFFF">
                  <a:lumMod val="100000"/>
                  <a:lumOff val="0"/>
                </a:sysClr>
              </a:gs>
              <a:gs pos="100000">
                <a:srgbClr val="C0504D">
                  <a:lumMod val="40000"/>
                  <a:lumOff val="60000"/>
                </a:srgbClr>
              </a:gs>
            </a:gsLst>
            <a:lin ang="5400000" scaled="1"/>
          </a:gradFill>
          <a:ln w="12700">
            <a:solidFill>
              <a:srgbClr val="C0504D">
                <a:lumMod val="60000"/>
                <a:lumOff val="40000"/>
              </a:srgbClr>
            </a:solidFill>
            <a:miter lim="800000"/>
            <a:headEnd/>
            <a:tailEnd/>
          </a:ln>
          <a:effectLst>
            <a:outerShdw dist="107763" dir="18900000" algn="ctr" rotWithShape="0">
              <a:srgbClr val="C0504D">
                <a:lumMod val="50000"/>
                <a:lumOff val="0"/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5 учебных классов: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Танк «Т-55МВ»,  «БТР - 70»;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ea typeface="MS Mincho" pitchFamily="49" charset="-128"/>
            </a:endParaRP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Самолет «Як-52» ,«АН-2»;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Вертолет «Ми-2»,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Катер пограничной охраны.</a:t>
            </a:r>
            <a:endParaRPr lang="ru-RU" sz="2800" dirty="0">
              <a:solidFill>
                <a:srgbClr val="000000"/>
              </a:solidFill>
              <a:latin typeface="Times New Roman" pitchFamily="18" charset="0"/>
              <a:ea typeface="MS Mincho" pitchFamily="49" charset="-128"/>
            </a:endParaRPr>
          </a:p>
        </p:txBody>
      </p:sp>
      <p:pic>
        <p:nvPicPr>
          <p:cNvPr id="7" name="Picture 2" descr="C:\Users\111\Desktop\333 информ о кадетской школе\DSC_03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215582"/>
            <a:ext cx="3374744" cy="224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9" cstate="email"/>
          <a:stretch>
            <a:fillRect/>
          </a:stretch>
        </p:blipFill>
        <p:spPr>
          <a:xfrm>
            <a:off x="233392" y="2307816"/>
            <a:ext cx="3387430" cy="2000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10" cstate="email"/>
          <a:stretch>
            <a:fillRect/>
          </a:stretch>
        </p:blipFill>
        <p:spPr>
          <a:xfrm>
            <a:off x="3995936" y="2365832"/>
            <a:ext cx="3240360" cy="188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11" cstate="email"/>
          <a:stretch>
            <a:fillRect/>
          </a:stretch>
        </p:blipFill>
        <p:spPr>
          <a:xfrm>
            <a:off x="1231042" y="4320902"/>
            <a:ext cx="3387430" cy="20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25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 descr="слайд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4"/>
          <p:cNvSpPr>
            <a:spLocks noGrp="1"/>
          </p:cNvSpPr>
          <p:nvPr>
            <p:ph type="title"/>
          </p:nvPr>
        </p:nvSpPr>
        <p:spPr>
          <a:xfrm>
            <a:off x="107504" y="122699"/>
            <a:ext cx="7143800" cy="1143000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Эффекты реализации модели образования кадетской школы</a:t>
            </a:r>
          </a:p>
        </p:txBody>
      </p:sp>
      <p:sp>
        <p:nvSpPr>
          <p:cNvPr id="7172" name="Содержимое 5"/>
          <p:cNvSpPr>
            <a:spLocks noGrp="1"/>
          </p:cNvSpPr>
          <p:nvPr>
            <p:ph idx="1"/>
          </p:nvPr>
        </p:nvSpPr>
        <p:spPr>
          <a:xfrm>
            <a:off x="214282" y="1052736"/>
            <a:ext cx="5491987" cy="4162214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7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800" dirty="0">
                <a:solidFill>
                  <a:schemeClr val="accent3">
                    <a:lumMod val="50000"/>
                  </a:schemeClr>
                </a:solidFill>
              </a:rPr>
              <a:t>Успешная адаптация модели кадетского образования  в условиях Хабаровского края.</a:t>
            </a:r>
            <a:endParaRPr lang="ru-RU" sz="8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800" dirty="0">
                <a:solidFill>
                  <a:srgbClr val="C00000"/>
                </a:solidFill>
              </a:rPr>
              <a:t>Выпускники школы применяют полученные знания и опыт военной подготовки при прохождении службы в рядах вооруженных сил, при обучении в военных учебных заведениях, в том числе на командных должностях.</a:t>
            </a:r>
            <a:endParaRPr lang="ru-RU" sz="8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8800" dirty="0">
                <a:solidFill>
                  <a:schemeClr val="tx2">
                    <a:lumMod val="75000"/>
                  </a:schemeClr>
                </a:solidFill>
              </a:rPr>
              <a:t>Выпускники школы осознанно выбирают Дальневосточный регион для дальнейшей жизни и профессиональной деятельности.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5" name="Picture 14" descr="DSC00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9136">
            <a:off x="5724770" y="3025306"/>
            <a:ext cx="2605087" cy="1800225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6" name="Picture 18" descr="Изображение 0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296" y="4673127"/>
            <a:ext cx="2270125" cy="1797050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7" name="Picture 9" descr="DSC002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5882">
            <a:off x="6155266" y="1414141"/>
            <a:ext cx="2533863" cy="1726803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5143512"/>
            <a:ext cx="1789134" cy="1311262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9" name="Содержимое 7" descr="PIC_477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5143512"/>
            <a:ext cx="1743072" cy="1307485"/>
          </a:xfrm>
          <a:prstGeom prst="rect">
            <a:avLst/>
          </a:prstGeom>
          <a:noFill/>
          <a:ln w="3175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0" name="Picture 9" descr="DSC067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5214950"/>
            <a:ext cx="1839912" cy="1247387"/>
          </a:xfrm>
          <a:prstGeom prst="rect">
            <a:avLst/>
          </a:prstGeom>
          <a:noFill/>
          <a:ln w="31750" algn="ctr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908888" y="620688"/>
            <a:ext cx="8229600" cy="504056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География поступления выпускников в высшие и средние военные учебные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6802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22413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rgbClr val="666699"/>
                </a:solidFill>
              </a:rPr>
              <a:t>Поступление выпускников в военные ВУЗЫ (2020-2022 гг.)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5BE4C89-85A8-49D9-B741-F85713AFC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4006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Военный учебно-научный центр Военно-воздушных сил "Военная воздушная академия имени Н.Е Жуковского и Ю.А. Гагарина« </a:t>
            </a:r>
            <a:r>
              <a:rPr lang="ru-RU" sz="2000" dirty="0">
                <a:solidFill>
                  <a:srgbClr val="FF0000"/>
                </a:solidFill>
              </a:rPr>
              <a:t>(2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Дальневосточное Высшее Общевойсковое Командное ордена Жукова училище Им. Маршала Советского Союза К. К. Рокоссовского </a:t>
            </a:r>
            <a:r>
              <a:rPr lang="ru-RU" sz="2000" dirty="0">
                <a:solidFill>
                  <a:srgbClr val="FF0000"/>
                </a:solidFill>
              </a:rPr>
              <a:t>(3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Государственный морской университет имени адмирала Ф. Ф. Ушакова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ФСО г. Москва </a:t>
            </a:r>
            <a:r>
              <a:rPr lang="ru-RU" sz="2000" dirty="0">
                <a:solidFill>
                  <a:srgbClr val="FF0000"/>
                </a:solidFill>
              </a:rPr>
              <a:t>(4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ФГКОУ ВПО «Санкт-Петербургский Университет Министерства Внутренних дел РФ»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Хабаровский юридический университет МВД РФ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Хабаровский пограничный институт ФСБ РФ </a:t>
            </a:r>
            <a:r>
              <a:rPr lang="ru-RU" sz="2000" dirty="0">
                <a:solidFill>
                  <a:srgbClr val="FF0000"/>
                </a:solidFill>
              </a:rPr>
              <a:t>(3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err="1"/>
              <a:t>Голицынский</a:t>
            </a:r>
            <a:r>
              <a:rPr lang="ru-RU" sz="2000" dirty="0"/>
              <a:t> пограничный институт Федеральной службы безопасности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Калининградский пограничный институт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Краснодарское Высшее военное авиационное училище летчиков </a:t>
            </a:r>
            <a:r>
              <a:rPr lang="ru-RU" sz="2000" dirty="0">
                <a:solidFill>
                  <a:srgbClr val="FF0000"/>
                </a:solidFill>
              </a:rPr>
              <a:t>(1 чел.)</a:t>
            </a:r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ec04dde58691ab4a1dfe69037857d994735da8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665</Words>
  <Application>Microsoft Office PowerPoint</Application>
  <PresentationFormat>Экран (4:3)</PresentationFormat>
  <Paragraphs>88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MS Mincho</vt:lpstr>
      <vt:lpstr>Arial</vt:lpstr>
      <vt:lpstr>Calibri</vt:lpstr>
      <vt:lpstr>Times New Roman</vt:lpstr>
      <vt:lpstr>Wingdings</vt:lpstr>
      <vt:lpstr>Тема Office</vt:lpstr>
      <vt:lpstr>1_Тема Office</vt:lpstr>
      <vt:lpstr>3_Тема Office</vt:lpstr>
      <vt:lpstr>Кадетская школа как пространство гражданского становления</vt:lpstr>
      <vt:lpstr>КЛЮЧЕВЫЕ ПОКАЗАТЕЛИ НАЦИОНАЛЬНОГО ПРОЕКТА «ОБРАЗОВАНИЕ» НАПРАВЛЕНЫ НА ПЛАНОМЕРНОЕ ДОСТИЖЕНИЕ                 К КОНЦУ 2024 ГОДА</vt:lpstr>
      <vt:lpstr>История создания</vt:lpstr>
      <vt:lpstr>Традиции кадетской школы</vt:lpstr>
      <vt:lpstr>Направления патриотической работы школы</vt:lpstr>
      <vt:lpstr>Презентация PowerPoint</vt:lpstr>
      <vt:lpstr>Эффекты реализации модели образования кадетской школы</vt:lpstr>
      <vt:lpstr>География поступления выпускников в высшие и средние военные учебные заведения</vt:lpstr>
      <vt:lpstr>Поступление выпускников в военные ВУЗЫ (2020-2022 гг.)</vt:lpstr>
      <vt:lpstr>Презентация PowerPoint</vt:lpstr>
      <vt:lpstr>Всероссийский фестиваль «Виват, кадет!»  г. Пермь,  2022 г.</vt:lpstr>
      <vt:lpstr>Победы участников спортивного клуба «Кадеты»</vt:lpstr>
      <vt:lpstr>VII Международный благотворительный кадетский бал в Москве, декабрь 2022 года</vt:lpstr>
      <vt:lpstr>Оркестр духовых инструментов «Аккорд» </vt:lpstr>
      <vt:lpstr>Выступление хора кадетской школы на фестивале «Пасха Победы»</vt:lpstr>
      <vt:lpstr>Кадетский театр  «Честь имею!»</vt:lpstr>
      <vt:lpstr>Инновационная деятельность кадетской школы</vt:lpstr>
      <vt:lpstr>Этапы инновационной деятельности </vt:lpstr>
      <vt:lpstr>Факторы, препятствующие развитию кадетского направления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Геометрическая инфографика</dc:title>
  <dc:creator>obstinate</dc:creator>
  <dc:description>Шаблон презентации с сайта https://presentation-creation.ru/</dc:description>
  <cp:lastModifiedBy>Пользователь</cp:lastModifiedBy>
  <cp:revision>450</cp:revision>
  <dcterms:created xsi:type="dcterms:W3CDTF">2018-02-25T09:09:03Z</dcterms:created>
  <dcterms:modified xsi:type="dcterms:W3CDTF">2023-01-26T03:24:17Z</dcterms:modified>
</cp:coreProperties>
</file>